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334"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8" d="100"/>
          <a:sy n="68" d="100"/>
        </p:scale>
        <p:origin x="91" y="11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BE7FAC-83BC-4344-894A-AB774B8B52E8}" type="doc">
      <dgm:prSet loTypeId="urn:microsoft.com/office/officeart/2005/8/layout/process5" loCatId="process" qsTypeId="urn:microsoft.com/office/officeart/2005/8/quickstyle/simple3" qsCatId="simple" csTypeId="urn:microsoft.com/office/officeart/2005/8/colors/accent1_2" csCatId="accent1" phldr="1"/>
      <dgm:spPr/>
      <dgm:t>
        <a:bodyPr/>
        <a:lstStyle/>
        <a:p>
          <a:endParaRPr lang="en-IN"/>
        </a:p>
      </dgm:t>
    </dgm:pt>
    <dgm:pt modelId="{60F4BA4C-E3E9-4F80-9EB1-98D394376F97}">
      <dgm:prSet phldrT="[Text]"/>
      <dgm:spPr/>
      <dgm:t>
        <a:bodyPr/>
        <a:lstStyle/>
        <a:p>
          <a:r>
            <a:rPr lang="en-US" dirty="0"/>
            <a:t>Make a GET request to SpaceX API to obtain launch data</a:t>
          </a:r>
          <a:endParaRPr lang="en-IN" dirty="0"/>
        </a:p>
      </dgm:t>
    </dgm:pt>
    <dgm:pt modelId="{F11B1994-8DA0-4590-9ACE-8A03048F8DBC}" type="parTrans" cxnId="{5C2562DC-1F44-4A3B-8B35-65B250CF057D}">
      <dgm:prSet/>
      <dgm:spPr/>
      <dgm:t>
        <a:bodyPr/>
        <a:lstStyle/>
        <a:p>
          <a:endParaRPr lang="en-IN"/>
        </a:p>
      </dgm:t>
    </dgm:pt>
    <dgm:pt modelId="{59BE38EE-FD82-4ABA-8AA3-1AB2E4773DDF}" type="sibTrans" cxnId="{5C2562DC-1F44-4A3B-8B35-65B250CF057D}">
      <dgm:prSet/>
      <dgm:spPr/>
      <dgm:t>
        <a:bodyPr/>
        <a:lstStyle/>
        <a:p>
          <a:endParaRPr lang="en-IN"/>
        </a:p>
      </dgm:t>
    </dgm:pt>
    <dgm:pt modelId="{C831FB0B-2D3E-4A38-A3CB-99870E1D52F2}">
      <dgm:prSet phldrT="[Text]"/>
      <dgm:spPr/>
      <dgm:t>
        <a:bodyPr/>
        <a:lstStyle/>
        <a:p>
          <a:r>
            <a:rPr lang="en-US" dirty="0"/>
            <a:t>Convert HTTP Response to a </a:t>
          </a:r>
          <a:r>
            <a:rPr lang="en-US" dirty="0" err="1"/>
            <a:t>DataFrame</a:t>
          </a:r>
          <a:r>
            <a:rPr lang="en-US" dirty="0"/>
            <a:t> using the JSON library</a:t>
          </a:r>
          <a:endParaRPr lang="en-IN" dirty="0"/>
        </a:p>
      </dgm:t>
    </dgm:pt>
    <dgm:pt modelId="{7EEE83BA-8486-481B-AAB2-83D1C64DA465}" type="parTrans" cxnId="{7F950420-B247-4E4A-A1F9-B62BBBBFBE74}">
      <dgm:prSet/>
      <dgm:spPr/>
      <dgm:t>
        <a:bodyPr/>
        <a:lstStyle/>
        <a:p>
          <a:endParaRPr lang="en-IN"/>
        </a:p>
      </dgm:t>
    </dgm:pt>
    <dgm:pt modelId="{54CB8CCC-13B1-44F3-BA98-D2DDFEBC5B42}" type="sibTrans" cxnId="{7F950420-B247-4E4A-A1F9-B62BBBBFBE74}">
      <dgm:prSet/>
      <dgm:spPr/>
      <dgm:t>
        <a:bodyPr/>
        <a:lstStyle/>
        <a:p>
          <a:endParaRPr lang="en-IN"/>
        </a:p>
      </dgm:t>
    </dgm:pt>
    <dgm:pt modelId="{7CA4EB92-35A0-4DA8-90DC-BBA0245A04A4}">
      <dgm:prSet phldrT="[Text]"/>
      <dgm:spPr/>
      <dgm:t>
        <a:bodyPr/>
        <a:lstStyle/>
        <a:p>
          <a:r>
            <a:rPr lang="en-US" dirty="0"/>
            <a:t>Filter to keep only the required attributes in the data</a:t>
          </a:r>
          <a:endParaRPr lang="en-IN" dirty="0"/>
        </a:p>
      </dgm:t>
    </dgm:pt>
    <dgm:pt modelId="{B3B9C575-6F24-4234-AE60-26E89D0F67BC}" type="parTrans" cxnId="{748C3E07-E53B-4A4E-B782-614EAF50BB7A}">
      <dgm:prSet/>
      <dgm:spPr/>
      <dgm:t>
        <a:bodyPr/>
        <a:lstStyle/>
        <a:p>
          <a:endParaRPr lang="en-IN"/>
        </a:p>
      </dgm:t>
    </dgm:pt>
    <dgm:pt modelId="{E8829366-1765-4FA9-921C-DAFD91BBEE3D}" type="sibTrans" cxnId="{748C3E07-E53B-4A4E-B782-614EAF50BB7A}">
      <dgm:prSet/>
      <dgm:spPr/>
      <dgm:t>
        <a:bodyPr/>
        <a:lstStyle/>
        <a:p>
          <a:endParaRPr lang="en-IN"/>
        </a:p>
      </dgm:t>
    </dgm:pt>
    <dgm:pt modelId="{0FA92B5D-4E4B-4B89-868E-E58B64E8FE77}">
      <dgm:prSet phldrT="[Text]"/>
      <dgm:spPr/>
      <dgm:t>
        <a:bodyPr/>
        <a:lstStyle/>
        <a:p>
          <a:r>
            <a:rPr lang="en-US" dirty="0"/>
            <a:t>Make specialized API calls to extract additional data from the API</a:t>
          </a:r>
          <a:endParaRPr lang="en-IN" dirty="0"/>
        </a:p>
      </dgm:t>
    </dgm:pt>
    <dgm:pt modelId="{28CAF15F-3953-477F-A037-62D25001AF59}" type="parTrans" cxnId="{5BA5A3BD-7AFB-40ED-AB43-FF79CF3B1AEB}">
      <dgm:prSet/>
      <dgm:spPr/>
      <dgm:t>
        <a:bodyPr/>
        <a:lstStyle/>
        <a:p>
          <a:endParaRPr lang="en-IN"/>
        </a:p>
      </dgm:t>
    </dgm:pt>
    <dgm:pt modelId="{C1DEBEF0-2FE8-426A-A655-1142905E4580}" type="sibTrans" cxnId="{5BA5A3BD-7AFB-40ED-AB43-FF79CF3B1AEB}">
      <dgm:prSet/>
      <dgm:spPr/>
      <dgm:t>
        <a:bodyPr/>
        <a:lstStyle/>
        <a:p>
          <a:endParaRPr lang="en-IN"/>
        </a:p>
      </dgm:t>
    </dgm:pt>
    <dgm:pt modelId="{D6B585E0-AFAD-40A4-971C-E1088DBD391C}">
      <dgm:prSet phldrT="[Text]"/>
      <dgm:spPr/>
      <dgm:t>
        <a:bodyPr/>
        <a:lstStyle/>
        <a:p>
          <a:r>
            <a:rPr lang="en-US" dirty="0"/>
            <a:t>Construct a Dataset using the data extracted from the responses</a:t>
          </a:r>
          <a:endParaRPr lang="en-IN" dirty="0"/>
        </a:p>
      </dgm:t>
    </dgm:pt>
    <dgm:pt modelId="{C16C4901-F4F7-4864-9FCD-B899C846FF77}" type="parTrans" cxnId="{FF2E66B0-B3B1-40FA-B6FA-4408BA55FB23}">
      <dgm:prSet/>
      <dgm:spPr/>
      <dgm:t>
        <a:bodyPr/>
        <a:lstStyle/>
        <a:p>
          <a:endParaRPr lang="en-IN"/>
        </a:p>
      </dgm:t>
    </dgm:pt>
    <dgm:pt modelId="{E2B02BA9-B2C5-4DE0-BB73-6019A7F7A2D1}" type="sibTrans" cxnId="{FF2E66B0-B3B1-40FA-B6FA-4408BA55FB23}">
      <dgm:prSet/>
      <dgm:spPr/>
      <dgm:t>
        <a:bodyPr/>
        <a:lstStyle/>
        <a:p>
          <a:endParaRPr lang="en-IN"/>
        </a:p>
      </dgm:t>
    </dgm:pt>
    <dgm:pt modelId="{59785FF2-5F27-4754-8656-7A1F5EF715FD}">
      <dgm:prSet phldrT="[Text]"/>
      <dgm:spPr/>
      <dgm:t>
        <a:bodyPr/>
        <a:lstStyle/>
        <a:p>
          <a:r>
            <a:rPr lang="en-US" dirty="0"/>
            <a:t>Filter to only include data for Falcon 9 data</a:t>
          </a:r>
          <a:endParaRPr lang="en-IN" dirty="0"/>
        </a:p>
      </dgm:t>
    </dgm:pt>
    <dgm:pt modelId="{F5714FBF-440B-4BD5-ABC2-4C61BA21305B}" type="parTrans" cxnId="{C5F9DE03-145E-4C47-93A1-A23F16D0D617}">
      <dgm:prSet/>
      <dgm:spPr/>
      <dgm:t>
        <a:bodyPr/>
        <a:lstStyle/>
        <a:p>
          <a:endParaRPr lang="en-IN"/>
        </a:p>
      </dgm:t>
    </dgm:pt>
    <dgm:pt modelId="{764286F6-18B9-4529-85FF-B9015808C4D5}" type="sibTrans" cxnId="{C5F9DE03-145E-4C47-93A1-A23F16D0D617}">
      <dgm:prSet/>
      <dgm:spPr/>
      <dgm:t>
        <a:bodyPr/>
        <a:lstStyle/>
        <a:p>
          <a:endParaRPr lang="en-IN"/>
        </a:p>
      </dgm:t>
    </dgm:pt>
    <dgm:pt modelId="{F331A0A8-17B9-4BED-B56C-1C783A3B8321}">
      <dgm:prSet phldrT="[Text]"/>
      <dgm:spPr/>
      <dgm:t>
        <a:bodyPr/>
        <a:lstStyle/>
        <a:p>
          <a:r>
            <a:rPr lang="en-US" dirty="0"/>
            <a:t>Handle missing values through mean imputation</a:t>
          </a:r>
          <a:endParaRPr lang="en-IN" dirty="0"/>
        </a:p>
      </dgm:t>
    </dgm:pt>
    <dgm:pt modelId="{0AB0FA8C-7D1D-4EAB-9264-1EEE65A7346D}" type="parTrans" cxnId="{FD6EBFF3-68B9-4208-A96C-1910C5E0E9D2}">
      <dgm:prSet/>
      <dgm:spPr/>
      <dgm:t>
        <a:bodyPr/>
        <a:lstStyle/>
        <a:p>
          <a:endParaRPr lang="en-IN"/>
        </a:p>
      </dgm:t>
    </dgm:pt>
    <dgm:pt modelId="{12777453-1121-466C-A364-D45F69741BB2}" type="sibTrans" cxnId="{FD6EBFF3-68B9-4208-A96C-1910C5E0E9D2}">
      <dgm:prSet/>
      <dgm:spPr/>
      <dgm:t>
        <a:bodyPr/>
        <a:lstStyle/>
        <a:p>
          <a:endParaRPr lang="en-IN"/>
        </a:p>
      </dgm:t>
    </dgm:pt>
    <dgm:pt modelId="{77165CAA-A51F-4B38-AB3C-C614FF05DB83}" type="pres">
      <dgm:prSet presAssocID="{D6BE7FAC-83BC-4344-894A-AB774B8B52E8}" presName="diagram" presStyleCnt="0">
        <dgm:presLayoutVars>
          <dgm:dir/>
          <dgm:resizeHandles val="exact"/>
        </dgm:presLayoutVars>
      </dgm:prSet>
      <dgm:spPr/>
    </dgm:pt>
    <dgm:pt modelId="{B9A9824E-5EDD-4162-9F1C-1553235DF02E}" type="pres">
      <dgm:prSet presAssocID="{60F4BA4C-E3E9-4F80-9EB1-98D394376F97}" presName="node" presStyleLbl="node1" presStyleIdx="0" presStyleCnt="7">
        <dgm:presLayoutVars>
          <dgm:bulletEnabled val="1"/>
        </dgm:presLayoutVars>
      </dgm:prSet>
      <dgm:spPr/>
    </dgm:pt>
    <dgm:pt modelId="{A49D00EB-3879-44AB-B07A-27432ADD0ABB}" type="pres">
      <dgm:prSet presAssocID="{59BE38EE-FD82-4ABA-8AA3-1AB2E4773DDF}" presName="sibTrans" presStyleLbl="sibTrans2D1" presStyleIdx="0" presStyleCnt="6"/>
      <dgm:spPr/>
    </dgm:pt>
    <dgm:pt modelId="{7F65FABD-3403-45A6-A06D-071ED07F2D38}" type="pres">
      <dgm:prSet presAssocID="{59BE38EE-FD82-4ABA-8AA3-1AB2E4773DDF}" presName="connectorText" presStyleLbl="sibTrans2D1" presStyleIdx="0" presStyleCnt="6"/>
      <dgm:spPr/>
    </dgm:pt>
    <dgm:pt modelId="{225403A0-02DA-4ECD-8139-D2F5203B7CAB}" type="pres">
      <dgm:prSet presAssocID="{C831FB0B-2D3E-4A38-A3CB-99870E1D52F2}" presName="node" presStyleLbl="node1" presStyleIdx="1" presStyleCnt="7">
        <dgm:presLayoutVars>
          <dgm:bulletEnabled val="1"/>
        </dgm:presLayoutVars>
      </dgm:prSet>
      <dgm:spPr/>
    </dgm:pt>
    <dgm:pt modelId="{F0727103-529E-4013-AE13-FFD0929CE6AC}" type="pres">
      <dgm:prSet presAssocID="{54CB8CCC-13B1-44F3-BA98-D2DDFEBC5B42}" presName="sibTrans" presStyleLbl="sibTrans2D1" presStyleIdx="1" presStyleCnt="6"/>
      <dgm:spPr/>
    </dgm:pt>
    <dgm:pt modelId="{94F22FF9-7697-4C69-9EC5-9766247F4CCE}" type="pres">
      <dgm:prSet presAssocID="{54CB8CCC-13B1-44F3-BA98-D2DDFEBC5B42}" presName="connectorText" presStyleLbl="sibTrans2D1" presStyleIdx="1" presStyleCnt="6"/>
      <dgm:spPr/>
    </dgm:pt>
    <dgm:pt modelId="{CDB753C8-9914-48DD-8A6F-3585A3C1DCDB}" type="pres">
      <dgm:prSet presAssocID="{7CA4EB92-35A0-4DA8-90DC-BBA0245A04A4}" presName="node" presStyleLbl="node1" presStyleIdx="2" presStyleCnt="7">
        <dgm:presLayoutVars>
          <dgm:bulletEnabled val="1"/>
        </dgm:presLayoutVars>
      </dgm:prSet>
      <dgm:spPr/>
    </dgm:pt>
    <dgm:pt modelId="{2D6AEB5B-0417-46DC-879A-8F2B1E1F99A2}" type="pres">
      <dgm:prSet presAssocID="{E8829366-1765-4FA9-921C-DAFD91BBEE3D}" presName="sibTrans" presStyleLbl="sibTrans2D1" presStyleIdx="2" presStyleCnt="6"/>
      <dgm:spPr/>
    </dgm:pt>
    <dgm:pt modelId="{19E980B3-16C6-4FCE-B344-8D3A43CCB0FF}" type="pres">
      <dgm:prSet presAssocID="{E8829366-1765-4FA9-921C-DAFD91BBEE3D}" presName="connectorText" presStyleLbl="sibTrans2D1" presStyleIdx="2" presStyleCnt="6"/>
      <dgm:spPr/>
    </dgm:pt>
    <dgm:pt modelId="{FEBE1F5D-78E4-4438-8AC7-83EACE225AA0}" type="pres">
      <dgm:prSet presAssocID="{0FA92B5D-4E4B-4B89-868E-E58B64E8FE77}" presName="node" presStyleLbl="node1" presStyleIdx="3" presStyleCnt="7" custLinFactNeighborX="229" custLinFactNeighborY="83333">
        <dgm:presLayoutVars>
          <dgm:bulletEnabled val="1"/>
        </dgm:presLayoutVars>
      </dgm:prSet>
      <dgm:spPr/>
    </dgm:pt>
    <dgm:pt modelId="{60971668-854D-45C2-BAAA-6CF57AADE5D2}" type="pres">
      <dgm:prSet presAssocID="{C1DEBEF0-2FE8-426A-A655-1142905E4580}" presName="sibTrans" presStyleLbl="sibTrans2D1" presStyleIdx="3" presStyleCnt="6"/>
      <dgm:spPr/>
    </dgm:pt>
    <dgm:pt modelId="{33A8DC44-435C-44FE-BB87-BCDF2106533D}" type="pres">
      <dgm:prSet presAssocID="{C1DEBEF0-2FE8-426A-A655-1142905E4580}" presName="connectorText" presStyleLbl="sibTrans2D1" presStyleIdx="3" presStyleCnt="6"/>
      <dgm:spPr/>
    </dgm:pt>
    <dgm:pt modelId="{095827D1-62EC-448D-B435-592D91C44A1E}" type="pres">
      <dgm:prSet presAssocID="{D6B585E0-AFAD-40A4-971C-E1088DBD391C}" presName="node" presStyleLbl="node1" presStyleIdx="4" presStyleCnt="7" custLinFactX="-40427" custLinFactNeighborX="-100000" custLinFactNeighborY="2099">
        <dgm:presLayoutVars>
          <dgm:bulletEnabled val="1"/>
        </dgm:presLayoutVars>
      </dgm:prSet>
      <dgm:spPr/>
    </dgm:pt>
    <dgm:pt modelId="{99F291C5-6EF7-40DF-8B63-D0C0162C26D9}" type="pres">
      <dgm:prSet presAssocID="{E2B02BA9-B2C5-4DE0-BB73-6019A7F7A2D1}" presName="sibTrans" presStyleLbl="sibTrans2D1" presStyleIdx="4" presStyleCnt="6"/>
      <dgm:spPr/>
    </dgm:pt>
    <dgm:pt modelId="{E74D0019-68E6-477A-AB1C-66589D89EECD}" type="pres">
      <dgm:prSet presAssocID="{E2B02BA9-B2C5-4DE0-BB73-6019A7F7A2D1}" presName="connectorText" presStyleLbl="sibTrans2D1" presStyleIdx="4" presStyleCnt="6"/>
      <dgm:spPr/>
    </dgm:pt>
    <dgm:pt modelId="{33B117B5-79E5-4118-9816-766F34F47327}" type="pres">
      <dgm:prSet presAssocID="{59785FF2-5F27-4754-8656-7A1F5EF715FD}" presName="node" presStyleLbl="node1" presStyleIdx="5" presStyleCnt="7" custLinFactX="-43576" custLinFactNeighborX="-100000" custLinFactNeighborY="-2099">
        <dgm:presLayoutVars>
          <dgm:bulletEnabled val="1"/>
        </dgm:presLayoutVars>
      </dgm:prSet>
      <dgm:spPr/>
    </dgm:pt>
    <dgm:pt modelId="{24DEEF17-2729-4B48-B3FC-2637B10334BF}" type="pres">
      <dgm:prSet presAssocID="{764286F6-18B9-4529-85FF-B9015808C4D5}" presName="sibTrans" presStyleLbl="sibTrans2D1" presStyleIdx="5" presStyleCnt="6"/>
      <dgm:spPr/>
    </dgm:pt>
    <dgm:pt modelId="{7410FE3C-48F3-481F-ADCB-0310154EA7DB}" type="pres">
      <dgm:prSet presAssocID="{764286F6-18B9-4529-85FF-B9015808C4D5}" presName="connectorText" presStyleLbl="sibTrans2D1" presStyleIdx="5" presStyleCnt="6"/>
      <dgm:spPr/>
    </dgm:pt>
    <dgm:pt modelId="{3F877ED9-F033-4979-AC3F-15017E556338}" type="pres">
      <dgm:prSet presAssocID="{F331A0A8-17B9-4BED-B56C-1C783A3B8321}" presName="node" presStyleLbl="node1" presStyleIdx="6" presStyleCnt="7" custLinFactX="-40229" custLinFactNeighborX="-100000" custLinFactNeighborY="-5248">
        <dgm:presLayoutVars>
          <dgm:bulletEnabled val="1"/>
        </dgm:presLayoutVars>
      </dgm:prSet>
      <dgm:spPr/>
    </dgm:pt>
  </dgm:ptLst>
  <dgm:cxnLst>
    <dgm:cxn modelId="{C5F9DE03-145E-4C47-93A1-A23F16D0D617}" srcId="{D6BE7FAC-83BC-4344-894A-AB774B8B52E8}" destId="{59785FF2-5F27-4754-8656-7A1F5EF715FD}" srcOrd="5" destOrd="0" parTransId="{F5714FBF-440B-4BD5-ABC2-4C61BA21305B}" sibTransId="{764286F6-18B9-4529-85FF-B9015808C4D5}"/>
    <dgm:cxn modelId="{748C3E07-E53B-4A4E-B782-614EAF50BB7A}" srcId="{D6BE7FAC-83BC-4344-894A-AB774B8B52E8}" destId="{7CA4EB92-35A0-4DA8-90DC-BBA0245A04A4}" srcOrd="2" destOrd="0" parTransId="{B3B9C575-6F24-4234-AE60-26E89D0F67BC}" sibTransId="{E8829366-1765-4FA9-921C-DAFD91BBEE3D}"/>
    <dgm:cxn modelId="{14DA490C-0500-4EAE-B4A1-1A68C081D8A6}" type="presOf" srcId="{59785FF2-5F27-4754-8656-7A1F5EF715FD}" destId="{33B117B5-79E5-4118-9816-766F34F47327}" srcOrd="0" destOrd="0" presId="urn:microsoft.com/office/officeart/2005/8/layout/process5"/>
    <dgm:cxn modelId="{DED1B019-E8F2-4C21-8302-2419111E1146}" type="presOf" srcId="{764286F6-18B9-4529-85FF-B9015808C4D5}" destId="{24DEEF17-2729-4B48-B3FC-2637B10334BF}" srcOrd="0" destOrd="0" presId="urn:microsoft.com/office/officeart/2005/8/layout/process5"/>
    <dgm:cxn modelId="{EE93841C-1F0A-4A22-9E7B-8C7C969D0BEF}" type="presOf" srcId="{D6BE7FAC-83BC-4344-894A-AB774B8B52E8}" destId="{77165CAA-A51F-4B38-AB3C-C614FF05DB83}" srcOrd="0" destOrd="0" presId="urn:microsoft.com/office/officeart/2005/8/layout/process5"/>
    <dgm:cxn modelId="{D4AE9D1E-DACF-4823-AA71-5EE3232B87B6}" type="presOf" srcId="{E8829366-1765-4FA9-921C-DAFD91BBEE3D}" destId="{2D6AEB5B-0417-46DC-879A-8F2B1E1F99A2}" srcOrd="0" destOrd="0" presId="urn:microsoft.com/office/officeart/2005/8/layout/process5"/>
    <dgm:cxn modelId="{7F950420-B247-4E4A-A1F9-B62BBBBFBE74}" srcId="{D6BE7FAC-83BC-4344-894A-AB774B8B52E8}" destId="{C831FB0B-2D3E-4A38-A3CB-99870E1D52F2}" srcOrd="1" destOrd="0" parTransId="{7EEE83BA-8486-481B-AAB2-83D1C64DA465}" sibTransId="{54CB8CCC-13B1-44F3-BA98-D2DDFEBC5B42}"/>
    <dgm:cxn modelId="{44B00733-7800-43C7-866E-2AE501D1A9ED}" type="presOf" srcId="{C1DEBEF0-2FE8-426A-A655-1142905E4580}" destId="{33A8DC44-435C-44FE-BB87-BCDF2106533D}" srcOrd="1" destOrd="0" presId="urn:microsoft.com/office/officeart/2005/8/layout/process5"/>
    <dgm:cxn modelId="{E0B57A43-C574-4EA2-BB04-140C6937DAD1}" type="presOf" srcId="{E2B02BA9-B2C5-4DE0-BB73-6019A7F7A2D1}" destId="{99F291C5-6EF7-40DF-8B63-D0C0162C26D9}" srcOrd="0" destOrd="0" presId="urn:microsoft.com/office/officeart/2005/8/layout/process5"/>
    <dgm:cxn modelId="{642A0464-09D4-451F-8853-7F88B41AE4EF}" type="presOf" srcId="{59BE38EE-FD82-4ABA-8AA3-1AB2E4773DDF}" destId="{A49D00EB-3879-44AB-B07A-27432ADD0ABB}" srcOrd="0" destOrd="0" presId="urn:microsoft.com/office/officeart/2005/8/layout/process5"/>
    <dgm:cxn modelId="{956D7564-8BFC-4EA6-BCD5-82019F9D3CDA}" type="presOf" srcId="{59BE38EE-FD82-4ABA-8AA3-1AB2E4773DDF}" destId="{7F65FABD-3403-45A6-A06D-071ED07F2D38}" srcOrd="1" destOrd="0" presId="urn:microsoft.com/office/officeart/2005/8/layout/process5"/>
    <dgm:cxn modelId="{C87FAD66-6806-4FA1-B9A3-6180709476F5}" type="presOf" srcId="{C1DEBEF0-2FE8-426A-A655-1142905E4580}" destId="{60971668-854D-45C2-BAAA-6CF57AADE5D2}" srcOrd="0" destOrd="0" presId="urn:microsoft.com/office/officeart/2005/8/layout/process5"/>
    <dgm:cxn modelId="{2A43EA4E-2DDA-47FD-B2A3-2C30B0D8661A}" type="presOf" srcId="{0FA92B5D-4E4B-4B89-868E-E58B64E8FE77}" destId="{FEBE1F5D-78E4-4438-8AC7-83EACE225AA0}" srcOrd="0" destOrd="0" presId="urn:microsoft.com/office/officeart/2005/8/layout/process5"/>
    <dgm:cxn modelId="{28B8CF71-AF30-498F-83C4-C06D60528784}" type="presOf" srcId="{E8829366-1765-4FA9-921C-DAFD91BBEE3D}" destId="{19E980B3-16C6-4FCE-B344-8D3A43CCB0FF}" srcOrd="1" destOrd="0" presId="urn:microsoft.com/office/officeart/2005/8/layout/process5"/>
    <dgm:cxn modelId="{6AF25593-7E1A-4FAD-A432-226DE074C970}" type="presOf" srcId="{E2B02BA9-B2C5-4DE0-BB73-6019A7F7A2D1}" destId="{E74D0019-68E6-477A-AB1C-66589D89EECD}" srcOrd="1" destOrd="0" presId="urn:microsoft.com/office/officeart/2005/8/layout/process5"/>
    <dgm:cxn modelId="{A05E759D-0F38-4D17-9EC5-723B8AEB0B9E}" type="presOf" srcId="{C831FB0B-2D3E-4A38-A3CB-99870E1D52F2}" destId="{225403A0-02DA-4ECD-8139-D2F5203B7CAB}" srcOrd="0" destOrd="0" presId="urn:microsoft.com/office/officeart/2005/8/layout/process5"/>
    <dgm:cxn modelId="{136AFC9D-ED6A-464A-A1E9-2CE133AB4D44}" type="presOf" srcId="{F331A0A8-17B9-4BED-B56C-1C783A3B8321}" destId="{3F877ED9-F033-4979-AC3F-15017E556338}" srcOrd="0" destOrd="0" presId="urn:microsoft.com/office/officeart/2005/8/layout/process5"/>
    <dgm:cxn modelId="{5698CDAD-894D-49DD-A4D2-011DF37CD6C1}" type="presOf" srcId="{7CA4EB92-35A0-4DA8-90DC-BBA0245A04A4}" destId="{CDB753C8-9914-48DD-8A6F-3585A3C1DCDB}" srcOrd="0" destOrd="0" presId="urn:microsoft.com/office/officeart/2005/8/layout/process5"/>
    <dgm:cxn modelId="{FF2E66B0-B3B1-40FA-B6FA-4408BA55FB23}" srcId="{D6BE7FAC-83BC-4344-894A-AB774B8B52E8}" destId="{D6B585E0-AFAD-40A4-971C-E1088DBD391C}" srcOrd="4" destOrd="0" parTransId="{C16C4901-F4F7-4864-9FCD-B899C846FF77}" sibTransId="{E2B02BA9-B2C5-4DE0-BB73-6019A7F7A2D1}"/>
    <dgm:cxn modelId="{5BA5A3BD-7AFB-40ED-AB43-FF79CF3B1AEB}" srcId="{D6BE7FAC-83BC-4344-894A-AB774B8B52E8}" destId="{0FA92B5D-4E4B-4B89-868E-E58B64E8FE77}" srcOrd="3" destOrd="0" parTransId="{28CAF15F-3953-477F-A037-62D25001AF59}" sibTransId="{C1DEBEF0-2FE8-426A-A655-1142905E4580}"/>
    <dgm:cxn modelId="{3DAEA5CB-DEF0-414D-B7FE-A608B89D8697}" type="presOf" srcId="{60F4BA4C-E3E9-4F80-9EB1-98D394376F97}" destId="{B9A9824E-5EDD-4162-9F1C-1553235DF02E}" srcOrd="0" destOrd="0" presId="urn:microsoft.com/office/officeart/2005/8/layout/process5"/>
    <dgm:cxn modelId="{43D5B3D5-705B-4932-AE26-F6EAF70AAB16}" type="presOf" srcId="{764286F6-18B9-4529-85FF-B9015808C4D5}" destId="{7410FE3C-48F3-481F-ADCB-0310154EA7DB}" srcOrd="1" destOrd="0" presId="urn:microsoft.com/office/officeart/2005/8/layout/process5"/>
    <dgm:cxn modelId="{5C2562DC-1F44-4A3B-8B35-65B250CF057D}" srcId="{D6BE7FAC-83BC-4344-894A-AB774B8B52E8}" destId="{60F4BA4C-E3E9-4F80-9EB1-98D394376F97}" srcOrd="0" destOrd="0" parTransId="{F11B1994-8DA0-4590-9ACE-8A03048F8DBC}" sibTransId="{59BE38EE-FD82-4ABA-8AA3-1AB2E4773DDF}"/>
    <dgm:cxn modelId="{FFD5DFE8-ADAB-4F7E-964E-0C46B897BA88}" type="presOf" srcId="{54CB8CCC-13B1-44F3-BA98-D2DDFEBC5B42}" destId="{F0727103-529E-4013-AE13-FFD0929CE6AC}" srcOrd="0" destOrd="0" presId="urn:microsoft.com/office/officeart/2005/8/layout/process5"/>
    <dgm:cxn modelId="{6135DCEB-2D85-4FBC-B5C6-C85A00D48B6F}" type="presOf" srcId="{54CB8CCC-13B1-44F3-BA98-D2DDFEBC5B42}" destId="{94F22FF9-7697-4C69-9EC5-9766247F4CCE}" srcOrd="1" destOrd="0" presId="urn:microsoft.com/office/officeart/2005/8/layout/process5"/>
    <dgm:cxn modelId="{FD6EBFF3-68B9-4208-A96C-1910C5E0E9D2}" srcId="{D6BE7FAC-83BC-4344-894A-AB774B8B52E8}" destId="{F331A0A8-17B9-4BED-B56C-1C783A3B8321}" srcOrd="6" destOrd="0" parTransId="{0AB0FA8C-7D1D-4EAB-9264-1EEE65A7346D}" sibTransId="{12777453-1121-466C-A364-D45F69741BB2}"/>
    <dgm:cxn modelId="{833446F9-C318-43A0-A26E-77076242AB3E}" type="presOf" srcId="{D6B585E0-AFAD-40A4-971C-E1088DBD391C}" destId="{095827D1-62EC-448D-B435-592D91C44A1E}" srcOrd="0" destOrd="0" presId="urn:microsoft.com/office/officeart/2005/8/layout/process5"/>
    <dgm:cxn modelId="{B06F8ECA-B61F-410B-949A-0511D65664DC}" type="presParOf" srcId="{77165CAA-A51F-4B38-AB3C-C614FF05DB83}" destId="{B9A9824E-5EDD-4162-9F1C-1553235DF02E}" srcOrd="0" destOrd="0" presId="urn:microsoft.com/office/officeart/2005/8/layout/process5"/>
    <dgm:cxn modelId="{44B35BA9-8B47-421B-944E-EB2B89FE8B3A}" type="presParOf" srcId="{77165CAA-A51F-4B38-AB3C-C614FF05DB83}" destId="{A49D00EB-3879-44AB-B07A-27432ADD0ABB}" srcOrd="1" destOrd="0" presId="urn:microsoft.com/office/officeart/2005/8/layout/process5"/>
    <dgm:cxn modelId="{8A4807DA-4BF0-4E75-A14A-882B858AF200}" type="presParOf" srcId="{A49D00EB-3879-44AB-B07A-27432ADD0ABB}" destId="{7F65FABD-3403-45A6-A06D-071ED07F2D38}" srcOrd="0" destOrd="0" presId="urn:microsoft.com/office/officeart/2005/8/layout/process5"/>
    <dgm:cxn modelId="{9F301C83-7F95-4C1E-9A96-5BF71E6CDBF4}" type="presParOf" srcId="{77165CAA-A51F-4B38-AB3C-C614FF05DB83}" destId="{225403A0-02DA-4ECD-8139-D2F5203B7CAB}" srcOrd="2" destOrd="0" presId="urn:microsoft.com/office/officeart/2005/8/layout/process5"/>
    <dgm:cxn modelId="{38C4E1B5-7693-431D-8BC4-027B2BFF788D}" type="presParOf" srcId="{77165CAA-A51F-4B38-AB3C-C614FF05DB83}" destId="{F0727103-529E-4013-AE13-FFD0929CE6AC}" srcOrd="3" destOrd="0" presId="urn:microsoft.com/office/officeart/2005/8/layout/process5"/>
    <dgm:cxn modelId="{68CBE85F-6343-43C0-8DE3-CDBA49AE08AB}" type="presParOf" srcId="{F0727103-529E-4013-AE13-FFD0929CE6AC}" destId="{94F22FF9-7697-4C69-9EC5-9766247F4CCE}" srcOrd="0" destOrd="0" presId="urn:microsoft.com/office/officeart/2005/8/layout/process5"/>
    <dgm:cxn modelId="{D31ABC47-3827-476F-9A91-683295E58181}" type="presParOf" srcId="{77165CAA-A51F-4B38-AB3C-C614FF05DB83}" destId="{CDB753C8-9914-48DD-8A6F-3585A3C1DCDB}" srcOrd="4" destOrd="0" presId="urn:microsoft.com/office/officeart/2005/8/layout/process5"/>
    <dgm:cxn modelId="{3DD8CF45-48D1-47AB-8FE8-9725436A45CF}" type="presParOf" srcId="{77165CAA-A51F-4B38-AB3C-C614FF05DB83}" destId="{2D6AEB5B-0417-46DC-879A-8F2B1E1F99A2}" srcOrd="5" destOrd="0" presId="urn:microsoft.com/office/officeart/2005/8/layout/process5"/>
    <dgm:cxn modelId="{A6847ADB-E2E9-4A59-9DFC-0C3019993949}" type="presParOf" srcId="{2D6AEB5B-0417-46DC-879A-8F2B1E1F99A2}" destId="{19E980B3-16C6-4FCE-B344-8D3A43CCB0FF}" srcOrd="0" destOrd="0" presId="urn:microsoft.com/office/officeart/2005/8/layout/process5"/>
    <dgm:cxn modelId="{727C67CC-BF4D-45EB-AAB1-83C60A713D81}" type="presParOf" srcId="{77165CAA-A51F-4B38-AB3C-C614FF05DB83}" destId="{FEBE1F5D-78E4-4438-8AC7-83EACE225AA0}" srcOrd="6" destOrd="0" presId="urn:microsoft.com/office/officeart/2005/8/layout/process5"/>
    <dgm:cxn modelId="{253540C9-53C1-4BEB-8ABB-63F743119C22}" type="presParOf" srcId="{77165CAA-A51F-4B38-AB3C-C614FF05DB83}" destId="{60971668-854D-45C2-BAAA-6CF57AADE5D2}" srcOrd="7" destOrd="0" presId="urn:microsoft.com/office/officeart/2005/8/layout/process5"/>
    <dgm:cxn modelId="{D90F048B-8517-4DF8-BD8E-4306F4CD858F}" type="presParOf" srcId="{60971668-854D-45C2-BAAA-6CF57AADE5D2}" destId="{33A8DC44-435C-44FE-BB87-BCDF2106533D}" srcOrd="0" destOrd="0" presId="urn:microsoft.com/office/officeart/2005/8/layout/process5"/>
    <dgm:cxn modelId="{F7C9DAE6-5B1B-4233-BCA7-4B0FEFAF44B2}" type="presParOf" srcId="{77165CAA-A51F-4B38-AB3C-C614FF05DB83}" destId="{095827D1-62EC-448D-B435-592D91C44A1E}" srcOrd="8" destOrd="0" presId="urn:microsoft.com/office/officeart/2005/8/layout/process5"/>
    <dgm:cxn modelId="{3852AB57-98B0-43A8-9809-AAD82F88C80E}" type="presParOf" srcId="{77165CAA-A51F-4B38-AB3C-C614FF05DB83}" destId="{99F291C5-6EF7-40DF-8B63-D0C0162C26D9}" srcOrd="9" destOrd="0" presId="urn:microsoft.com/office/officeart/2005/8/layout/process5"/>
    <dgm:cxn modelId="{99513C95-212B-43C5-814E-920A83D9F6C4}" type="presParOf" srcId="{99F291C5-6EF7-40DF-8B63-D0C0162C26D9}" destId="{E74D0019-68E6-477A-AB1C-66589D89EECD}" srcOrd="0" destOrd="0" presId="urn:microsoft.com/office/officeart/2005/8/layout/process5"/>
    <dgm:cxn modelId="{89F39431-C457-463B-8167-DFDAC4B19C56}" type="presParOf" srcId="{77165CAA-A51F-4B38-AB3C-C614FF05DB83}" destId="{33B117B5-79E5-4118-9816-766F34F47327}" srcOrd="10" destOrd="0" presId="urn:microsoft.com/office/officeart/2005/8/layout/process5"/>
    <dgm:cxn modelId="{CB885AE1-6693-4512-929A-F0FA412269F6}" type="presParOf" srcId="{77165CAA-A51F-4B38-AB3C-C614FF05DB83}" destId="{24DEEF17-2729-4B48-B3FC-2637B10334BF}" srcOrd="11" destOrd="0" presId="urn:microsoft.com/office/officeart/2005/8/layout/process5"/>
    <dgm:cxn modelId="{27A762FD-E2C1-4F44-9FC9-64C15FF970A2}" type="presParOf" srcId="{24DEEF17-2729-4B48-B3FC-2637B10334BF}" destId="{7410FE3C-48F3-481F-ADCB-0310154EA7DB}" srcOrd="0" destOrd="0" presId="urn:microsoft.com/office/officeart/2005/8/layout/process5"/>
    <dgm:cxn modelId="{13685F42-A786-4798-B47F-07A0EAC0DB7D}" type="presParOf" srcId="{77165CAA-A51F-4B38-AB3C-C614FF05DB83}" destId="{3F877ED9-F033-4979-AC3F-15017E556338}"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BE7FAC-83BC-4344-894A-AB774B8B52E8}" type="doc">
      <dgm:prSet loTypeId="urn:microsoft.com/office/officeart/2005/8/layout/process5" loCatId="process" qsTypeId="urn:microsoft.com/office/officeart/2005/8/quickstyle/simple3" qsCatId="simple" csTypeId="urn:microsoft.com/office/officeart/2005/8/colors/accent1_2" csCatId="accent1" phldr="1"/>
      <dgm:spPr/>
      <dgm:t>
        <a:bodyPr/>
        <a:lstStyle/>
        <a:p>
          <a:endParaRPr lang="en-IN"/>
        </a:p>
      </dgm:t>
    </dgm:pt>
    <dgm:pt modelId="{60F4BA4C-E3E9-4F80-9EB1-98D394376F97}">
      <dgm:prSet phldrT="[Text]"/>
      <dgm:spPr/>
      <dgm:t>
        <a:bodyPr/>
        <a:lstStyle/>
        <a:p>
          <a:r>
            <a:rPr lang="en-US" dirty="0"/>
            <a:t>Make a GET request to Wikipedia to obtain HTML content</a:t>
          </a:r>
          <a:endParaRPr lang="en-IN" dirty="0"/>
        </a:p>
      </dgm:t>
    </dgm:pt>
    <dgm:pt modelId="{F11B1994-8DA0-4590-9ACE-8A03048F8DBC}" type="parTrans" cxnId="{5C2562DC-1F44-4A3B-8B35-65B250CF057D}">
      <dgm:prSet/>
      <dgm:spPr/>
      <dgm:t>
        <a:bodyPr/>
        <a:lstStyle/>
        <a:p>
          <a:endParaRPr lang="en-IN"/>
        </a:p>
      </dgm:t>
    </dgm:pt>
    <dgm:pt modelId="{59BE38EE-FD82-4ABA-8AA3-1AB2E4773DDF}" type="sibTrans" cxnId="{5C2562DC-1F44-4A3B-8B35-65B250CF057D}">
      <dgm:prSet/>
      <dgm:spPr/>
      <dgm:t>
        <a:bodyPr/>
        <a:lstStyle/>
        <a:p>
          <a:endParaRPr lang="en-IN"/>
        </a:p>
      </dgm:t>
    </dgm:pt>
    <dgm:pt modelId="{C831FB0B-2D3E-4A38-A3CB-99870E1D52F2}">
      <dgm:prSet phldrT="[Text]"/>
      <dgm:spPr/>
      <dgm:t>
        <a:bodyPr/>
        <a:lstStyle/>
        <a:p>
          <a:r>
            <a:rPr lang="en-US" dirty="0"/>
            <a:t>Create a </a:t>
          </a:r>
          <a:r>
            <a:rPr lang="en-US" dirty="0" err="1"/>
            <a:t>BeautifulSoup</a:t>
          </a:r>
          <a:r>
            <a:rPr lang="en-US" dirty="0"/>
            <a:t> object to parse the HTML content</a:t>
          </a:r>
          <a:endParaRPr lang="en-IN" dirty="0"/>
        </a:p>
      </dgm:t>
    </dgm:pt>
    <dgm:pt modelId="{7EEE83BA-8486-481B-AAB2-83D1C64DA465}" type="parTrans" cxnId="{7F950420-B247-4E4A-A1F9-B62BBBBFBE74}">
      <dgm:prSet/>
      <dgm:spPr/>
      <dgm:t>
        <a:bodyPr/>
        <a:lstStyle/>
        <a:p>
          <a:endParaRPr lang="en-IN"/>
        </a:p>
      </dgm:t>
    </dgm:pt>
    <dgm:pt modelId="{54CB8CCC-13B1-44F3-BA98-D2DDFEBC5B42}" type="sibTrans" cxnId="{7F950420-B247-4E4A-A1F9-B62BBBBFBE74}">
      <dgm:prSet/>
      <dgm:spPr/>
      <dgm:t>
        <a:bodyPr/>
        <a:lstStyle/>
        <a:p>
          <a:endParaRPr lang="en-IN"/>
        </a:p>
      </dgm:t>
    </dgm:pt>
    <dgm:pt modelId="{7CA4EB92-35A0-4DA8-90DC-BBA0245A04A4}">
      <dgm:prSet phldrT="[Text]"/>
      <dgm:spPr/>
      <dgm:t>
        <a:bodyPr/>
        <a:lstStyle/>
        <a:p>
          <a:r>
            <a:rPr lang="en-US" dirty="0"/>
            <a:t>Extract table headers from </a:t>
          </a:r>
          <a:r>
            <a:rPr lang="en-US" dirty="0" err="1"/>
            <a:t>BeautifulSoup</a:t>
          </a:r>
          <a:r>
            <a:rPr lang="en-US" dirty="0"/>
            <a:t> object</a:t>
          </a:r>
          <a:endParaRPr lang="en-IN" dirty="0"/>
        </a:p>
      </dgm:t>
    </dgm:pt>
    <dgm:pt modelId="{B3B9C575-6F24-4234-AE60-26E89D0F67BC}" type="parTrans" cxnId="{748C3E07-E53B-4A4E-B782-614EAF50BB7A}">
      <dgm:prSet/>
      <dgm:spPr/>
      <dgm:t>
        <a:bodyPr/>
        <a:lstStyle/>
        <a:p>
          <a:endParaRPr lang="en-IN"/>
        </a:p>
      </dgm:t>
    </dgm:pt>
    <dgm:pt modelId="{E8829366-1765-4FA9-921C-DAFD91BBEE3D}" type="sibTrans" cxnId="{748C3E07-E53B-4A4E-B782-614EAF50BB7A}">
      <dgm:prSet/>
      <dgm:spPr/>
      <dgm:t>
        <a:bodyPr/>
        <a:lstStyle/>
        <a:p>
          <a:endParaRPr lang="en-IN"/>
        </a:p>
      </dgm:t>
    </dgm:pt>
    <dgm:pt modelId="{0FA92B5D-4E4B-4B89-868E-E58B64E8FE77}">
      <dgm:prSet phldrT="[Text]"/>
      <dgm:spPr/>
      <dgm:t>
        <a:bodyPr/>
        <a:lstStyle/>
        <a:p>
          <a:r>
            <a:rPr lang="en-US" dirty="0"/>
            <a:t>Extract table rows into a dictionary with Table headers as keys</a:t>
          </a:r>
          <a:endParaRPr lang="en-IN" dirty="0"/>
        </a:p>
      </dgm:t>
    </dgm:pt>
    <dgm:pt modelId="{28CAF15F-3953-477F-A037-62D25001AF59}" type="parTrans" cxnId="{5BA5A3BD-7AFB-40ED-AB43-FF79CF3B1AEB}">
      <dgm:prSet/>
      <dgm:spPr/>
      <dgm:t>
        <a:bodyPr/>
        <a:lstStyle/>
        <a:p>
          <a:endParaRPr lang="en-IN"/>
        </a:p>
      </dgm:t>
    </dgm:pt>
    <dgm:pt modelId="{C1DEBEF0-2FE8-426A-A655-1142905E4580}" type="sibTrans" cxnId="{5BA5A3BD-7AFB-40ED-AB43-FF79CF3B1AEB}">
      <dgm:prSet/>
      <dgm:spPr/>
      <dgm:t>
        <a:bodyPr/>
        <a:lstStyle/>
        <a:p>
          <a:endParaRPr lang="en-IN"/>
        </a:p>
      </dgm:t>
    </dgm:pt>
    <dgm:pt modelId="{D6B585E0-AFAD-40A4-971C-E1088DBD391C}">
      <dgm:prSet phldrT="[Text]"/>
      <dgm:spPr/>
      <dgm:t>
        <a:bodyPr/>
        <a:lstStyle/>
        <a:p>
          <a:r>
            <a:rPr lang="en-US" dirty="0"/>
            <a:t>Construct a </a:t>
          </a:r>
          <a:r>
            <a:rPr lang="en-US" dirty="0" err="1"/>
            <a:t>dataframe</a:t>
          </a:r>
          <a:r>
            <a:rPr lang="en-US" dirty="0"/>
            <a:t> using the table dictionary</a:t>
          </a:r>
          <a:endParaRPr lang="en-IN" dirty="0"/>
        </a:p>
      </dgm:t>
    </dgm:pt>
    <dgm:pt modelId="{C16C4901-F4F7-4864-9FCD-B899C846FF77}" type="parTrans" cxnId="{FF2E66B0-B3B1-40FA-B6FA-4408BA55FB23}">
      <dgm:prSet/>
      <dgm:spPr/>
      <dgm:t>
        <a:bodyPr/>
        <a:lstStyle/>
        <a:p>
          <a:endParaRPr lang="en-IN"/>
        </a:p>
      </dgm:t>
    </dgm:pt>
    <dgm:pt modelId="{E2B02BA9-B2C5-4DE0-BB73-6019A7F7A2D1}" type="sibTrans" cxnId="{FF2E66B0-B3B1-40FA-B6FA-4408BA55FB23}">
      <dgm:prSet/>
      <dgm:spPr/>
      <dgm:t>
        <a:bodyPr/>
        <a:lstStyle/>
        <a:p>
          <a:endParaRPr lang="en-IN"/>
        </a:p>
      </dgm:t>
    </dgm:pt>
    <dgm:pt modelId="{59785FF2-5F27-4754-8656-7A1F5EF715FD}">
      <dgm:prSet phldrT="[Text]"/>
      <dgm:spPr/>
      <dgm:t>
        <a:bodyPr/>
        <a:lstStyle/>
        <a:p>
          <a:r>
            <a:rPr lang="en-US" dirty="0"/>
            <a:t>Export the </a:t>
          </a:r>
          <a:r>
            <a:rPr lang="en-US" dirty="0" err="1"/>
            <a:t>dataframe</a:t>
          </a:r>
          <a:r>
            <a:rPr lang="en-US" dirty="0"/>
            <a:t> as a CSV</a:t>
          </a:r>
          <a:endParaRPr lang="en-IN" dirty="0"/>
        </a:p>
      </dgm:t>
    </dgm:pt>
    <dgm:pt modelId="{F5714FBF-440B-4BD5-ABC2-4C61BA21305B}" type="parTrans" cxnId="{C5F9DE03-145E-4C47-93A1-A23F16D0D617}">
      <dgm:prSet/>
      <dgm:spPr/>
      <dgm:t>
        <a:bodyPr/>
        <a:lstStyle/>
        <a:p>
          <a:endParaRPr lang="en-IN"/>
        </a:p>
      </dgm:t>
    </dgm:pt>
    <dgm:pt modelId="{764286F6-18B9-4529-85FF-B9015808C4D5}" type="sibTrans" cxnId="{C5F9DE03-145E-4C47-93A1-A23F16D0D617}">
      <dgm:prSet/>
      <dgm:spPr/>
      <dgm:t>
        <a:bodyPr/>
        <a:lstStyle/>
        <a:p>
          <a:endParaRPr lang="en-IN"/>
        </a:p>
      </dgm:t>
    </dgm:pt>
    <dgm:pt modelId="{77165CAA-A51F-4B38-AB3C-C614FF05DB83}" type="pres">
      <dgm:prSet presAssocID="{D6BE7FAC-83BC-4344-894A-AB774B8B52E8}" presName="diagram" presStyleCnt="0">
        <dgm:presLayoutVars>
          <dgm:dir/>
          <dgm:resizeHandles val="exact"/>
        </dgm:presLayoutVars>
      </dgm:prSet>
      <dgm:spPr/>
    </dgm:pt>
    <dgm:pt modelId="{B9A9824E-5EDD-4162-9F1C-1553235DF02E}" type="pres">
      <dgm:prSet presAssocID="{60F4BA4C-E3E9-4F80-9EB1-98D394376F97}" presName="node" presStyleLbl="node1" presStyleIdx="0" presStyleCnt="6">
        <dgm:presLayoutVars>
          <dgm:bulletEnabled val="1"/>
        </dgm:presLayoutVars>
      </dgm:prSet>
      <dgm:spPr/>
    </dgm:pt>
    <dgm:pt modelId="{A49D00EB-3879-44AB-B07A-27432ADD0ABB}" type="pres">
      <dgm:prSet presAssocID="{59BE38EE-FD82-4ABA-8AA3-1AB2E4773DDF}" presName="sibTrans" presStyleLbl="sibTrans2D1" presStyleIdx="0" presStyleCnt="5"/>
      <dgm:spPr/>
    </dgm:pt>
    <dgm:pt modelId="{7F65FABD-3403-45A6-A06D-071ED07F2D38}" type="pres">
      <dgm:prSet presAssocID="{59BE38EE-FD82-4ABA-8AA3-1AB2E4773DDF}" presName="connectorText" presStyleLbl="sibTrans2D1" presStyleIdx="0" presStyleCnt="5"/>
      <dgm:spPr/>
    </dgm:pt>
    <dgm:pt modelId="{225403A0-02DA-4ECD-8139-D2F5203B7CAB}" type="pres">
      <dgm:prSet presAssocID="{C831FB0B-2D3E-4A38-A3CB-99870E1D52F2}" presName="node" presStyleLbl="node1" presStyleIdx="1" presStyleCnt="6">
        <dgm:presLayoutVars>
          <dgm:bulletEnabled val="1"/>
        </dgm:presLayoutVars>
      </dgm:prSet>
      <dgm:spPr/>
    </dgm:pt>
    <dgm:pt modelId="{F0727103-529E-4013-AE13-FFD0929CE6AC}" type="pres">
      <dgm:prSet presAssocID="{54CB8CCC-13B1-44F3-BA98-D2DDFEBC5B42}" presName="sibTrans" presStyleLbl="sibTrans2D1" presStyleIdx="1" presStyleCnt="5"/>
      <dgm:spPr/>
    </dgm:pt>
    <dgm:pt modelId="{94F22FF9-7697-4C69-9EC5-9766247F4CCE}" type="pres">
      <dgm:prSet presAssocID="{54CB8CCC-13B1-44F3-BA98-D2DDFEBC5B42}" presName="connectorText" presStyleLbl="sibTrans2D1" presStyleIdx="1" presStyleCnt="5"/>
      <dgm:spPr/>
    </dgm:pt>
    <dgm:pt modelId="{CDB753C8-9914-48DD-8A6F-3585A3C1DCDB}" type="pres">
      <dgm:prSet presAssocID="{7CA4EB92-35A0-4DA8-90DC-BBA0245A04A4}" presName="node" presStyleLbl="node1" presStyleIdx="2" presStyleCnt="6">
        <dgm:presLayoutVars>
          <dgm:bulletEnabled val="1"/>
        </dgm:presLayoutVars>
      </dgm:prSet>
      <dgm:spPr/>
    </dgm:pt>
    <dgm:pt modelId="{2D6AEB5B-0417-46DC-879A-8F2B1E1F99A2}" type="pres">
      <dgm:prSet presAssocID="{E8829366-1765-4FA9-921C-DAFD91BBEE3D}" presName="sibTrans" presStyleLbl="sibTrans2D1" presStyleIdx="2" presStyleCnt="5"/>
      <dgm:spPr/>
    </dgm:pt>
    <dgm:pt modelId="{19E980B3-16C6-4FCE-B344-8D3A43CCB0FF}" type="pres">
      <dgm:prSet presAssocID="{E8829366-1765-4FA9-921C-DAFD91BBEE3D}" presName="connectorText" presStyleLbl="sibTrans2D1" presStyleIdx="2" presStyleCnt="5"/>
      <dgm:spPr/>
    </dgm:pt>
    <dgm:pt modelId="{FEBE1F5D-78E4-4438-8AC7-83EACE225AA0}" type="pres">
      <dgm:prSet presAssocID="{0FA92B5D-4E4B-4B89-868E-E58B64E8FE77}" presName="node" presStyleLbl="node1" presStyleIdx="3" presStyleCnt="6">
        <dgm:presLayoutVars>
          <dgm:bulletEnabled val="1"/>
        </dgm:presLayoutVars>
      </dgm:prSet>
      <dgm:spPr/>
    </dgm:pt>
    <dgm:pt modelId="{60971668-854D-45C2-BAAA-6CF57AADE5D2}" type="pres">
      <dgm:prSet presAssocID="{C1DEBEF0-2FE8-426A-A655-1142905E4580}" presName="sibTrans" presStyleLbl="sibTrans2D1" presStyleIdx="3" presStyleCnt="5"/>
      <dgm:spPr/>
    </dgm:pt>
    <dgm:pt modelId="{33A8DC44-435C-44FE-BB87-BCDF2106533D}" type="pres">
      <dgm:prSet presAssocID="{C1DEBEF0-2FE8-426A-A655-1142905E4580}" presName="connectorText" presStyleLbl="sibTrans2D1" presStyleIdx="3" presStyleCnt="5"/>
      <dgm:spPr/>
    </dgm:pt>
    <dgm:pt modelId="{095827D1-62EC-448D-B435-592D91C44A1E}" type="pres">
      <dgm:prSet presAssocID="{D6B585E0-AFAD-40A4-971C-E1088DBD391C}" presName="node" presStyleLbl="node1" presStyleIdx="4" presStyleCnt="6">
        <dgm:presLayoutVars>
          <dgm:bulletEnabled val="1"/>
        </dgm:presLayoutVars>
      </dgm:prSet>
      <dgm:spPr/>
    </dgm:pt>
    <dgm:pt modelId="{99F291C5-6EF7-40DF-8B63-D0C0162C26D9}" type="pres">
      <dgm:prSet presAssocID="{E2B02BA9-B2C5-4DE0-BB73-6019A7F7A2D1}" presName="sibTrans" presStyleLbl="sibTrans2D1" presStyleIdx="4" presStyleCnt="5"/>
      <dgm:spPr/>
    </dgm:pt>
    <dgm:pt modelId="{E74D0019-68E6-477A-AB1C-66589D89EECD}" type="pres">
      <dgm:prSet presAssocID="{E2B02BA9-B2C5-4DE0-BB73-6019A7F7A2D1}" presName="connectorText" presStyleLbl="sibTrans2D1" presStyleIdx="4" presStyleCnt="5"/>
      <dgm:spPr/>
    </dgm:pt>
    <dgm:pt modelId="{33B117B5-79E5-4118-9816-766F34F47327}" type="pres">
      <dgm:prSet presAssocID="{59785FF2-5F27-4754-8656-7A1F5EF715FD}" presName="node" presStyleLbl="node1" presStyleIdx="5" presStyleCnt="6">
        <dgm:presLayoutVars>
          <dgm:bulletEnabled val="1"/>
        </dgm:presLayoutVars>
      </dgm:prSet>
      <dgm:spPr/>
    </dgm:pt>
  </dgm:ptLst>
  <dgm:cxnLst>
    <dgm:cxn modelId="{C5F9DE03-145E-4C47-93A1-A23F16D0D617}" srcId="{D6BE7FAC-83BC-4344-894A-AB774B8B52E8}" destId="{59785FF2-5F27-4754-8656-7A1F5EF715FD}" srcOrd="5" destOrd="0" parTransId="{F5714FBF-440B-4BD5-ABC2-4C61BA21305B}" sibTransId="{764286F6-18B9-4529-85FF-B9015808C4D5}"/>
    <dgm:cxn modelId="{748C3E07-E53B-4A4E-B782-614EAF50BB7A}" srcId="{D6BE7FAC-83BC-4344-894A-AB774B8B52E8}" destId="{7CA4EB92-35A0-4DA8-90DC-BBA0245A04A4}" srcOrd="2" destOrd="0" parTransId="{B3B9C575-6F24-4234-AE60-26E89D0F67BC}" sibTransId="{E8829366-1765-4FA9-921C-DAFD91BBEE3D}"/>
    <dgm:cxn modelId="{14DA490C-0500-4EAE-B4A1-1A68C081D8A6}" type="presOf" srcId="{59785FF2-5F27-4754-8656-7A1F5EF715FD}" destId="{33B117B5-79E5-4118-9816-766F34F47327}" srcOrd="0" destOrd="0" presId="urn:microsoft.com/office/officeart/2005/8/layout/process5"/>
    <dgm:cxn modelId="{EE93841C-1F0A-4A22-9E7B-8C7C969D0BEF}" type="presOf" srcId="{D6BE7FAC-83BC-4344-894A-AB774B8B52E8}" destId="{77165CAA-A51F-4B38-AB3C-C614FF05DB83}" srcOrd="0" destOrd="0" presId="urn:microsoft.com/office/officeart/2005/8/layout/process5"/>
    <dgm:cxn modelId="{D4AE9D1E-DACF-4823-AA71-5EE3232B87B6}" type="presOf" srcId="{E8829366-1765-4FA9-921C-DAFD91BBEE3D}" destId="{2D6AEB5B-0417-46DC-879A-8F2B1E1F99A2}" srcOrd="0" destOrd="0" presId="urn:microsoft.com/office/officeart/2005/8/layout/process5"/>
    <dgm:cxn modelId="{7F950420-B247-4E4A-A1F9-B62BBBBFBE74}" srcId="{D6BE7FAC-83BC-4344-894A-AB774B8B52E8}" destId="{C831FB0B-2D3E-4A38-A3CB-99870E1D52F2}" srcOrd="1" destOrd="0" parTransId="{7EEE83BA-8486-481B-AAB2-83D1C64DA465}" sibTransId="{54CB8CCC-13B1-44F3-BA98-D2DDFEBC5B42}"/>
    <dgm:cxn modelId="{44B00733-7800-43C7-866E-2AE501D1A9ED}" type="presOf" srcId="{C1DEBEF0-2FE8-426A-A655-1142905E4580}" destId="{33A8DC44-435C-44FE-BB87-BCDF2106533D}" srcOrd="1" destOrd="0" presId="urn:microsoft.com/office/officeart/2005/8/layout/process5"/>
    <dgm:cxn modelId="{E0B57A43-C574-4EA2-BB04-140C6937DAD1}" type="presOf" srcId="{E2B02BA9-B2C5-4DE0-BB73-6019A7F7A2D1}" destId="{99F291C5-6EF7-40DF-8B63-D0C0162C26D9}" srcOrd="0" destOrd="0" presId="urn:microsoft.com/office/officeart/2005/8/layout/process5"/>
    <dgm:cxn modelId="{642A0464-09D4-451F-8853-7F88B41AE4EF}" type="presOf" srcId="{59BE38EE-FD82-4ABA-8AA3-1AB2E4773DDF}" destId="{A49D00EB-3879-44AB-B07A-27432ADD0ABB}" srcOrd="0" destOrd="0" presId="urn:microsoft.com/office/officeart/2005/8/layout/process5"/>
    <dgm:cxn modelId="{956D7564-8BFC-4EA6-BCD5-82019F9D3CDA}" type="presOf" srcId="{59BE38EE-FD82-4ABA-8AA3-1AB2E4773DDF}" destId="{7F65FABD-3403-45A6-A06D-071ED07F2D38}" srcOrd="1" destOrd="0" presId="urn:microsoft.com/office/officeart/2005/8/layout/process5"/>
    <dgm:cxn modelId="{C87FAD66-6806-4FA1-B9A3-6180709476F5}" type="presOf" srcId="{C1DEBEF0-2FE8-426A-A655-1142905E4580}" destId="{60971668-854D-45C2-BAAA-6CF57AADE5D2}" srcOrd="0" destOrd="0" presId="urn:microsoft.com/office/officeart/2005/8/layout/process5"/>
    <dgm:cxn modelId="{2A43EA4E-2DDA-47FD-B2A3-2C30B0D8661A}" type="presOf" srcId="{0FA92B5D-4E4B-4B89-868E-E58B64E8FE77}" destId="{FEBE1F5D-78E4-4438-8AC7-83EACE225AA0}" srcOrd="0" destOrd="0" presId="urn:microsoft.com/office/officeart/2005/8/layout/process5"/>
    <dgm:cxn modelId="{28B8CF71-AF30-498F-83C4-C06D60528784}" type="presOf" srcId="{E8829366-1765-4FA9-921C-DAFD91BBEE3D}" destId="{19E980B3-16C6-4FCE-B344-8D3A43CCB0FF}" srcOrd="1" destOrd="0" presId="urn:microsoft.com/office/officeart/2005/8/layout/process5"/>
    <dgm:cxn modelId="{6AF25593-7E1A-4FAD-A432-226DE074C970}" type="presOf" srcId="{E2B02BA9-B2C5-4DE0-BB73-6019A7F7A2D1}" destId="{E74D0019-68E6-477A-AB1C-66589D89EECD}" srcOrd="1" destOrd="0" presId="urn:microsoft.com/office/officeart/2005/8/layout/process5"/>
    <dgm:cxn modelId="{A05E759D-0F38-4D17-9EC5-723B8AEB0B9E}" type="presOf" srcId="{C831FB0B-2D3E-4A38-A3CB-99870E1D52F2}" destId="{225403A0-02DA-4ECD-8139-D2F5203B7CAB}" srcOrd="0" destOrd="0" presId="urn:microsoft.com/office/officeart/2005/8/layout/process5"/>
    <dgm:cxn modelId="{5698CDAD-894D-49DD-A4D2-011DF37CD6C1}" type="presOf" srcId="{7CA4EB92-35A0-4DA8-90DC-BBA0245A04A4}" destId="{CDB753C8-9914-48DD-8A6F-3585A3C1DCDB}" srcOrd="0" destOrd="0" presId="urn:microsoft.com/office/officeart/2005/8/layout/process5"/>
    <dgm:cxn modelId="{FF2E66B0-B3B1-40FA-B6FA-4408BA55FB23}" srcId="{D6BE7FAC-83BC-4344-894A-AB774B8B52E8}" destId="{D6B585E0-AFAD-40A4-971C-E1088DBD391C}" srcOrd="4" destOrd="0" parTransId="{C16C4901-F4F7-4864-9FCD-B899C846FF77}" sibTransId="{E2B02BA9-B2C5-4DE0-BB73-6019A7F7A2D1}"/>
    <dgm:cxn modelId="{5BA5A3BD-7AFB-40ED-AB43-FF79CF3B1AEB}" srcId="{D6BE7FAC-83BC-4344-894A-AB774B8B52E8}" destId="{0FA92B5D-4E4B-4B89-868E-E58B64E8FE77}" srcOrd="3" destOrd="0" parTransId="{28CAF15F-3953-477F-A037-62D25001AF59}" sibTransId="{C1DEBEF0-2FE8-426A-A655-1142905E4580}"/>
    <dgm:cxn modelId="{3DAEA5CB-DEF0-414D-B7FE-A608B89D8697}" type="presOf" srcId="{60F4BA4C-E3E9-4F80-9EB1-98D394376F97}" destId="{B9A9824E-5EDD-4162-9F1C-1553235DF02E}" srcOrd="0" destOrd="0" presId="urn:microsoft.com/office/officeart/2005/8/layout/process5"/>
    <dgm:cxn modelId="{5C2562DC-1F44-4A3B-8B35-65B250CF057D}" srcId="{D6BE7FAC-83BC-4344-894A-AB774B8B52E8}" destId="{60F4BA4C-E3E9-4F80-9EB1-98D394376F97}" srcOrd="0" destOrd="0" parTransId="{F11B1994-8DA0-4590-9ACE-8A03048F8DBC}" sibTransId="{59BE38EE-FD82-4ABA-8AA3-1AB2E4773DDF}"/>
    <dgm:cxn modelId="{FFD5DFE8-ADAB-4F7E-964E-0C46B897BA88}" type="presOf" srcId="{54CB8CCC-13B1-44F3-BA98-D2DDFEBC5B42}" destId="{F0727103-529E-4013-AE13-FFD0929CE6AC}" srcOrd="0" destOrd="0" presId="urn:microsoft.com/office/officeart/2005/8/layout/process5"/>
    <dgm:cxn modelId="{6135DCEB-2D85-4FBC-B5C6-C85A00D48B6F}" type="presOf" srcId="{54CB8CCC-13B1-44F3-BA98-D2DDFEBC5B42}" destId="{94F22FF9-7697-4C69-9EC5-9766247F4CCE}" srcOrd="1" destOrd="0" presId="urn:microsoft.com/office/officeart/2005/8/layout/process5"/>
    <dgm:cxn modelId="{833446F9-C318-43A0-A26E-77076242AB3E}" type="presOf" srcId="{D6B585E0-AFAD-40A4-971C-E1088DBD391C}" destId="{095827D1-62EC-448D-B435-592D91C44A1E}" srcOrd="0" destOrd="0" presId="urn:microsoft.com/office/officeart/2005/8/layout/process5"/>
    <dgm:cxn modelId="{B06F8ECA-B61F-410B-949A-0511D65664DC}" type="presParOf" srcId="{77165CAA-A51F-4B38-AB3C-C614FF05DB83}" destId="{B9A9824E-5EDD-4162-9F1C-1553235DF02E}" srcOrd="0" destOrd="0" presId="urn:microsoft.com/office/officeart/2005/8/layout/process5"/>
    <dgm:cxn modelId="{44B35BA9-8B47-421B-944E-EB2B89FE8B3A}" type="presParOf" srcId="{77165CAA-A51F-4B38-AB3C-C614FF05DB83}" destId="{A49D00EB-3879-44AB-B07A-27432ADD0ABB}" srcOrd="1" destOrd="0" presId="urn:microsoft.com/office/officeart/2005/8/layout/process5"/>
    <dgm:cxn modelId="{8A4807DA-4BF0-4E75-A14A-882B858AF200}" type="presParOf" srcId="{A49D00EB-3879-44AB-B07A-27432ADD0ABB}" destId="{7F65FABD-3403-45A6-A06D-071ED07F2D38}" srcOrd="0" destOrd="0" presId="urn:microsoft.com/office/officeart/2005/8/layout/process5"/>
    <dgm:cxn modelId="{9F301C83-7F95-4C1E-9A96-5BF71E6CDBF4}" type="presParOf" srcId="{77165CAA-A51F-4B38-AB3C-C614FF05DB83}" destId="{225403A0-02DA-4ECD-8139-D2F5203B7CAB}" srcOrd="2" destOrd="0" presId="urn:microsoft.com/office/officeart/2005/8/layout/process5"/>
    <dgm:cxn modelId="{38C4E1B5-7693-431D-8BC4-027B2BFF788D}" type="presParOf" srcId="{77165CAA-A51F-4B38-AB3C-C614FF05DB83}" destId="{F0727103-529E-4013-AE13-FFD0929CE6AC}" srcOrd="3" destOrd="0" presId="urn:microsoft.com/office/officeart/2005/8/layout/process5"/>
    <dgm:cxn modelId="{68CBE85F-6343-43C0-8DE3-CDBA49AE08AB}" type="presParOf" srcId="{F0727103-529E-4013-AE13-FFD0929CE6AC}" destId="{94F22FF9-7697-4C69-9EC5-9766247F4CCE}" srcOrd="0" destOrd="0" presId="urn:microsoft.com/office/officeart/2005/8/layout/process5"/>
    <dgm:cxn modelId="{D31ABC47-3827-476F-9A91-683295E58181}" type="presParOf" srcId="{77165CAA-A51F-4B38-AB3C-C614FF05DB83}" destId="{CDB753C8-9914-48DD-8A6F-3585A3C1DCDB}" srcOrd="4" destOrd="0" presId="urn:microsoft.com/office/officeart/2005/8/layout/process5"/>
    <dgm:cxn modelId="{3DD8CF45-48D1-47AB-8FE8-9725436A45CF}" type="presParOf" srcId="{77165CAA-A51F-4B38-AB3C-C614FF05DB83}" destId="{2D6AEB5B-0417-46DC-879A-8F2B1E1F99A2}" srcOrd="5" destOrd="0" presId="urn:microsoft.com/office/officeart/2005/8/layout/process5"/>
    <dgm:cxn modelId="{A6847ADB-E2E9-4A59-9DFC-0C3019993949}" type="presParOf" srcId="{2D6AEB5B-0417-46DC-879A-8F2B1E1F99A2}" destId="{19E980B3-16C6-4FCE-B344-8D3A43CCB0FF}" srcOrd="0" destOrd="0" presId="urn:microsoft.com/office/officeart/2005/8/layout/process5"/>
    <dgm:cxn modelId="{727C67CC-BF4D-45EB-AAB1-83C60A713D81}" type="presParOf" srcId="{77165CAA-A51F-4B38-AB3C-C614FF05DB83}" destId="{FEBE1F5D-78E4-4438-8AC7-83EACE225AA0}" srcOrd="6" destOrd="0" presId="urn:microsoft.com/office/officeart/2005/8/layout/process5"/>
    <dgm:cxn modelId="{253540C9-53C1-4BEB-8ABB-63F743119C22}" type="presParOf" srcId="{77165CAA-A51F-4B38-AB3C-C614FF05DB83}" destId="{60971668-854D-45C2-BAAA-6CF57AADE5D2}" srcOrd="7" destOrd="0" presId="urn:microsoft.com/office/officeart/2005/8/layout/process5"/>
    <dgm:cxn modelId="{D90F048B-8517-4DF8-BD8E-4306F4CD858F}" type="presParOf" srcId="{60971668-854D-45C2-BAAA-6CF57AADE5D2}" destId="{33A8DC44-435C-44FE-BB87-BCDF2106533D}" srcOrd="0" destOrd="0" presId="urn:microsoft.com/office/officeart/2005/8/layout/process5"/>
    <dgm:cxn modelId="{F7C9DAE6-5B1B-4233-BCA7-4B0FEFAF44B2}" type="presParOf" srcId="{77165CAA-A51F-4B38-AB3C-C614FF05DB83}" destId="{095827D1-62EC-448D-B435-592D91C44A1E}" srcOrd="8" destOrd="0" presId="urn:microsoft.com/office/officeart/2005/8/layout/process5"/>
    <dgm:cxn modelId="{3852AB57-98B0-43A8-9809-AAD82F88C80E}" type="presParOf" srcId="{77165CAA-A51F-4B38-AB3C-C614FF05DB83}" destId="{99F291C5-6EF7-40DF-8B63-D0C0162C26D9}" srcOrd="9" destOrd="0" presId="urn:microsoft.com/office/officeart/2005/8/layout/process5"/>
    <dgm:cxn modelId="{99513C95-212B-43C5-814E-920A83D9F6C4}" type="presParOf" srcId="{99F291C5-6EF7-40DF-8B63-D0C0162C26D9}" destId="{E74D0019-68E6-477A-AB1C-66589D89EECD}" srcOrd="0" destOrd="0" presId="urn:microsoft.com/office/officeart/2005/8/layout/process5"/>
    <dgm:cxn modelId="{89F39431-C457-463B-8167-DFDAC4B19C56}" type="presParOf" srcId="{77165CAA-A51F-4B38-AB3C-C614FF05DB83}" destId="{33B117B5-79E5-4118-9816-766F34F47327}"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BE7FAC-83BC-4344-894A-AB774B8B52E8}" type="doc">
      <dgm:prSet loTypeId="urn:microsoft.com/office/officeart/2005/8/layout/process5" loCatId="process" qsTypeId="urn:microsoft.com/office/officeart/2005/8/quickstyle/simple3" qsCatId="simple" csTypeId="urn:microsoft.com/office/officeart/2005/8/colors/accent1_2" csCatId="accent1" phldr="1"/>
      <dgm:spPr/>
      <dgm:t>
        <a:bodyPr/>
        <a:lstStyle/>
        <a:p>
          <a:endParaRPr lang="en-IN"/>
        </a:p>
      </dgm:t>
    </dgm:pt>
    <dgm:pt modelId="{60F4BA4C-E3E9-4F80-9EB1-98D394376F97}">
      <dgm:prSet phldrT="[Text]"/>
      <dgm:spPr/>
      <dgm:t>
        <a:bodyPr/>
        <a:lstStyle/>
        <a:p>
          <a:r>
            <a:rPr lang="en-US" dirty="0"/>
            <a:t>Load the dataset and required processing libraries</a:t>
          </a:r>
          <a:endParaRPr lang="en-IN" dirty="0"/>
        </a:p>
      </dgm:t>
    </dgm:pt>
    <dgm:pt modelId="{F11B1994-8DA0-4590-9ACE-8A03048F8DBC}" type="parTrans" cxnId="{5C2562DC-1F44-4A3B-8B35-65B250CF057D}">
      <dgm:prSet/>
      <dgm:spPr/>
      <dgm:t>
        <a:bodyPr/>
        <a:lstStyle/>
        <a:p>
          <a:endParaRPr lang="en-IN"/>
        </a:p>
      </dgm:t>
    </dgm:pt>
    <dgm:pt modelId="{59BE38EE-FD82-4ABA-8AA3-1AB2E4773DDF}" type="sibTrans" cxnId="{5C2562DC-1F44-4A3B-8B35-65B250CF057D}">
      <dgm:prSet/>
      <dgm:spPr/>
      <dgm:t>
        <a:bodyPr/>
        <a:lstStyle/>
        <a:p>
          <a:endParaRPr lang="en-IN"/>
        </a:p>
      </dgm:t>
    </dgm:pt>
    <dgm:pt modelId="{C831FB0B-2D3E-4A38-A3CB-99870E1D52F2}">
      <dgm:prSet phldrT="[Text]"/>
      <dgm:spPr/>
      <dgm:t>
        <a:bodyPr/>
        <a:lstStyle/>
        <a:p>
          <a:r>
            <a:rPr lang="en-US" dirty="0"/>
            <a:t>Determine the percentage of missing values for each attribute</a:t>
          </a:r>
          <a:endParaRPr lang="en-IN" dirty="0"/>
        </a:p>
      </dgm:t>
    </dgm:pt>
    <dgm:pt modelId="{7EEE83BA-8486-481B-AAB2-83D1C64DA465}" type="parTrans" cxnId="{7F950420-B247-4E4A-A1F9-B62BBBBFBE74}">
      <dgm:prSet/>
      <dgm:spPr/>
      <dgm:t>
        <a:bodyPr/>
        <a:lstStyle/>
        <a:p>
          <a:endParaRPr lang="en-IN"/>
        </a:p>
      </dgm:t>
    </dgm:pt>
    <dgm:pt modelId="{54CB8CCC-13B1-44F3-BA98-D2DDFEBC5B42}" type="sibTrans" cxnId="{7F950420-B247-4E4A-A1F9-B62BBBBFBE74}">
      <dgm:prSet/>
      <dgm:spPr/>
      <dgm:t>
        <a:bodyPr/>
        <a:lstStyle/>
        <a:p>
          <a:endParaRPr lang="en-IN"/>
        </a:p>
      </dgm:t>
    </dgm:pt>
    <dgm:pt modelId="{7CA4EB92-35A0-4DA8-90DC-BBA0245A04A4}">
      <dgm:prSet phldrT="[Text]"/>
      <dgm:spPr/>
      <dgm:t>
        <a:bodyPr/>
        <a:lstStyle/>
        <a:p>
          <a:r>
            <a:rPr lang="en-US" dirty="0"/>
            <a:t>Calculate the number of launches from different launch sites</a:t>
          </a:r>
          <a:endParaRPr lang="en-IN" dirty="0"/>
        </a:p>
      </dgm:t>
    </dgm:pt>
    <dgm:pt modelId="{B3B9C575-6F24-4234-AE60-26E89D0F67BC}" type="parTrans" cxnId="{748C3E07-E53B-4A4E-B782-614EAF50BB7A}">
      <dgm:prSet/>
      <dgm:spPr/>
      <dgm:t>
        <a:bodyPr/>
        <a:lstStyle/>
        <a:p>
          <a:endParaRPr lang="en-IN"/>
        </a:p>
      </dgm:t>
    </dgm:pt>
    <dgm:pt modelId="{E8829366-1765-4FA9-921C-DAFD91BBEE3D}" type="sibTrans" cxnId="{748C3E07-E53B-4A4E-B782-614EAF50BB7A}">
      <dgm:prSet/>
      <dgm:spPr/>
      <dgm:t>
        <a:bodyPr/>
        <a:lstStyle/>
        <a:p>
          <a:endParaRPr lang="en-IN"/>
        </a:p>
      </dgm:t>
    </dgm:pt>
    <dgm:pt modelId="{0FA92B5D-4E4B-4B89-868E-E58B64E8FE77}">
      <dgm:prSet phldrT="[Text]"/>
      <dgm:spPr/>
      <dgm:t>
        <a:bodyPr/>
        <a:lstStyle/>
        <a:p>
          <a:r>
            <a:rPr lang="en-US" dirty="0"/>
            <a:t>Calculate the number of launches onto different orbits</a:t>
          </a:r>
          <a:endParaRPr lang="en-IN" dirty="0"/>
        </a:p>
      </dgm:t>
    </dgm:pt>
    <dgm:pt modelId="{28CAF15F-3953-477F-A037-62D25001AF59}" type="parTrans" cxnId="{5BA5A3BD-7AFB-40ED-AB43-FF79CF3B1AEB}">
      <dgm:prSet/>
      <dgm:spPr/>
      <dgm:t>
        <a:bodyPr/>
        <a:lstStyle/>
        <a:p>
          <a:endParaRPr lang="en-IN"/>
        </a:p>
      </dgm:t>
    </dgm:pt>
    <dgm:pt modelId="{C1DEBEF0-2FE8-426A-A655-1142905E4580}" type="sibTrans" cxnId="{5BA5A3BD-7AFB-40ED-AB43-FF79CF3B1AEB}">
      <dgm:prSet/>
      <dgm:spPr/>
      <dgm:t>
        <a:bodyPr/>
        <a:lstStyle/>
        <a:p>
          <a:endParaRPr lang="en-IN"/>
        </a:p>
      </dgm:t>
    </dgm:pt>
    <dgm:pt modelId="{D6B585E0-AFAD-40A4-971C-E1088DBD391C}">
      <dgm:prSet phldrT="[Text]"/>
      <dgm:spPr/>
      <dgm:t>
        <a:bodyPr/>
        <a:lstStyle/>
        <a:p>
          <a:r>
            <a:rPr lang="en-US" dirty="0"/>
            <a:t>Calculate the outcomes for each mission</a:t>
          </a:r>
          <a:endParaRPr lang="en-IN" dirty="0"/>
        </a:p>
      </dgm:t>
    </dgm:pt>
    <dgm:pt modelId="{C16C4901-F4F7-4864-9FCD-B899C846FF77}" type="parTrans" cxnId="{FF2E66B0-B3B1-40FA-B6FA-4408BA55FB23}">
      <dgm:prSet/>
      <dgm:spPr/>
      <dgm:t>
        <a:bodyPr/>
        <a:lstStyle/>
        <a:p>
          <a:endParaRPr lang="en-IN"/>
        </a:p>
      </dgm:t>
    </dgm:pt>
    <dgm:pt modelId="{E2B02BA9-B2C5-4DE0-BB73-6019A7F7A2D1}" type="sibTrans" cxnId="{FF2E66B0-B3B1-40FA-B6FA-4408BA55FB23}">
      <dgm:prSet/>
      <dgm:spPr/>
      <dgm:t>
        <a:bodyPr/>
        <a:lstStyle/>
        <a:p>
          <a:endParaRPr lang="en-IN"/>
        </a:p>
      </dgm:t>
    </dgm:pt>
    <dgm:pt modelId="{59785FF2-5F27-4754-8656-7A1F5EF715FD}">
      <dgm:prSet phldrT="[Text]"/>
      <dgm:spPr/>
      <dgm:t>
        <a:bodyPr/>
        <a:lstStyle/>
        <a:p>
          <a:r>
            <a:rPr lang="en-US" dirty="0"/>
            <a:t>Create a new attribute for landing outcome and append to </a:t>
          </a:r>
          <a:r>
            <a:rPr lang="en-US" dirty="0" err="1"/>
            <a:t>dataframe</a:t>
          </a:r>
          <a:endParaRPr lang="en-IN" dirty="0"/>
        </a:p>
      </dgm:t>
    </dgm:pt>
    <dgm:pt modelId="{F5714FBF-440B-4BD5-ABC2-4C61BA21305B}" type="parTrans" cxnId="{C5F9DE03-145E-4C47-93A1-A23F16D0D617}">
      <dgm:prSet/>
      <dgm:spPr/>
      <dgm:t>
        <a:bodyPr/>
        <a:lstStyle/>
        <a:p>
          <a:endParaRPr lang="en-IN"/>
        </a:p>
      </dgm:t>
    </dgm:pt>
    <dgm:pt modelId="{764286F6-18B9-4529-85FF-B9015808C4D5}" type="sibTrans" cxnId="{C5F9DE03-145E-4C47-93A1-A23F16D0D617}">
      <dgm:prSet/>
      <dgm:spPr/>
      <dgm:t>
        <a:bodyPr/>
        <a:lstStyle/>
        <a:p>
          <a:endParaRPr lang="en-IN"/>
        </a:p>
      </dgm:t>
    </dgm:pt>
    <dgm:pt modelId="{F331A0A8-17B9-4BED-B56C-1C783A3B8321}">
      <dgm:prSet phldrT="[Text]"/>
      <dgm:spPr/>
      <dgm:t>
        <a:bodyPr/>
        <a:lstStyle/>
        <a:p>
          <a:r>
            <a:rPr lang="en-US" dirty="0"/>
            <a:t>Determine Success Rate of all landings based on the new attribute</a:t>
          </a:r>
          <a:endParaRPr lang="en-IN" dirty="0"/>
        </a:p>
      </dgm:t>
    </dgm:pt>
    <dgm:pt modelId="{0AB0FA8C-7D1D-4EAB-9264-1EEE65A7346D}" type="parTrans" cxnId="{FD6EBFF3-68B9-4208-A96C-1910C5E0E9D2}">
      <dgm:prSet/>
      <dgm:spPr/>
      <dgm:t>
        <a:bodyPr/>
        <a:lstStyle/>
        <a:p>
          <a:endParaRPr lang="en-IN"/>
        </a:p>
      </dgm:t>
    </dgm:pt>
    <dgm:pt modelId="{12777453-1121-466C-A364-D45F69741BB2}" type="sibTrans" cxnId="{FD6EBFF3-68B9-4208-A96C-1910C5E0E9D2}">
      <dgm:prSet/>
      <dgm:spPr/>
      <dgm:t>
        <a:bodyPr/>
        <a:lstStyle/>
        <a:p>
          <a:endParaRPr lang="en-IN"/>
        </a:p>
      </dgm:t>
    </dgm:pt>
    <dgm:pt modelId="{4D939C92-027B-4874-A936-3865A2C7BBD8}">
      <dgm:prSet/>
      <dgm:spPr/>
      <dgm:t>
        <a:bodyPr/>
        <a:lstStyle/>
        <a:p>
          <a:r>
            <a:rPr lang="en-US" dirty="0"/>
            <a:t>Export the dataset to a CSV</a:t>
          </a:r>
          <a:endParaRPr lang="en-IN" dirty="0"/>
        </a:p>
      </dgm:t>
    </dgm:pt>
    <dgm:pt modelId="{07B78A2C-FD8A-4647-8102-C1E74615111E}" type="parTrans" cxnId="{5D6DC039-6BAB-4B54-8322-CBC63321E013}">
      <dgm:prSet/>
      <dgm:spPr/>
      <dgm:t>
        <a:bodyPr/>
        <a:lstStyle/>
        <a:p>
          <a:endParaRPr lang="en-IN"/>
        </a:p>
      </dgm:t>
    </dgm:pt>
    <dgm:pt modelId="{32E3DB57-888A-4DFD-9069-F7DF572B33B3}" type="sibTrans" cxnId="{5D6DC039-6BAB-4B54-8322-CBC63321E013}">
      <dgm:prSet/>
      <dgm:spPr/>
      <dgm:t>
        <a:bodyPr/>
        <a:lstStyle/>
        <a:p>
          <a:endParaRPr lang="en-IN"/>
        </a:p>
      </dgm:t>
    </dgm:pt>
    <dgm:pt modelId="{77165CAA-A51F-4B38-AB3C-C614FF05DB83}" type="pres">
      <dgm:prSet presAssocID="{D6BE7FAC-83BC-4344-894A-AB774B8B52E8}" presName="diagram" presStyleCnt="0">
        <dgm:presLayoutVars>
          <dgm:dir/>
          <dgm:resizeHandles val="exact"/>
        </dgm:presLayoutVars>
      </dgm:prSet>
      <dgm:spPr/>
    </dgm:pt>
    <dgm:pt modelId="{B9A9824E-5EDD-4162-9F1C-1553235DF02E}" type="pres">
      <dgm:prSet presAssocID="{60F4BA4C-E3E9-4F80-9EB1-98D394376F97}" presName="node" presStyleLbl="node1" presStyleIdx="0" presStyleCnt="8">
        <dgm:presLayoutVars>
          <dgm:bulletEnabled val="1"/>
        </dgm:presLayoutVars>
      </dgm:prSet>
      <dgm:spPr/>
    </dgm:pt>
    <dgm:pt modelId="{A49D00EB-3879-44AB-B07A-27432ADD0ABB}" type="pres">
      <dgm:prSet presAssocID="{59BE38EE-FD82-4ABA-8AA3-1AB2E4773DDF}" presName="sibTrans" presStyleLbl="sibTrans2D1" presStyleIdx="0" presStyleCnt="7"/>
      <dgm:spPr/>
    </dgm:pt>
    <dgm:pt modelId="{7F65FABD-3403-45A6-A06D-071ED07F2D38}" type="pres">
      <dgm:prSet presAssocID="{59BE38EE-FD82-4ABA-8AA3-1AB2E4773DDF}" presName="connectorText" presStyleLbl="sibTrans2D1" presStyleIdx="0" presStyleCnt="7"/>
      <dgm:spPr/>
    </dgm:pt>
    <dgm:pt modelId="{225403A0-02DA-4ECD-8139-D2F5203B7CAB}" type="pres">
      <dgm:prSet presAssocID="{C831FB0B-2D3E-4A38-A3CB-99870E1D52F2}" presName="node" presStyleLbl="node1" presStyleIdx="1" presStyleCnt="8">
        <dgm:presLayoutVars>
          <dgm:bulletEnabled val="1"/>
        </dgm:presLayoutVars>
      </dgm:prSet>
      <dgm:spPr/>
    </dgm:pt>
    <dgm:pt modelId="{F0727103-529E-4013-AE13-FFD0929CE6AC}" type="pres">
      <dgm:prSet presAssocID="{54CB8CCC-13B1-44F3-BA98-D2DDFEBC5B42}" presName="sibTrans" presStyleLbl="sibTrans2D1" presStyleIdx="1" presStyleCnt="7"/>
      <dgm:spPr/>
    </dgm:pt>
    <dgm:pt modelId="{94F22FF9-7697-4C69-9EC5-9766247F4CCE}" type="pres">
      <dgm:prSet presAssocID="{54CB8CCC-13B1-44F3-BA98-D2DDFEBC5B42}" presName="connectorText" presStyleLbl="sibTrans2D1" presStyleIdx="1" presStyleCnt="7"/>
      <dgm:spPr/>
    </dgm:pt>
    <dgm:pt modelId="{CDB753C8-9914-48DD-8A6F-3585A3C1DCDB}" type="pres">
      <dgm:prSet presAssocID="{7CA4EB92-35A0-4DA8-90DC-BBA0245A04A4}" presName="node" presStyleLbl="node1" presStyleIdx="2" presStyleCnt="8">
        <dgm:presLayoutVars>
          <dgm:bulletEnabled val="1"/>
        </dgm:presLayoutVars>
      </dgm:prSet>
      <dgm:spPr/>
    </dgm:pt>
    <dgm:pt modelId="{2D6AEB5B-0417-46DC-879A-8F2B1E1F99A2}" type="pres">
      <dgm:prSet presAssocID="{E8829366-1765-4FA9-921C-DAFD91BBEE3D}" presName="sibTrans" presStyleLbl="sibTrans2D1" presStyleIdx="2" presStyleCnt="7"/>
      <dgm:spPr/>
    </dgm:pt>
    <dgm:pt modelId="{19E980B3-16C6-4FCE-B344-8D3A43CCB0FF}" type="pres">
      <dgm:prSet presAssocID="{E8829366-1765-4FA9-921C-DAFD91BBEE3D}" presName="connectorText" presStyleLbl="sibTrans2D1" presStyleIdx="2" presStyleCnt="7"/>
      <dgm:spPr/>
    </dgm:pt>
    <dgm:pt modelId="{FEBE1F5D-78E4-4438-8AC7-83EACE225AA0}" type="pres">
      <dgm:prSet presAssocID="{0FA92B5D-4E4B-4B89-868E-E58B64E8FE77}" presName="node" presStyleLbl="node1" presStyleIdx="3" presStyleCnt="8">
        <dgm:presLayoutVars>
          <dgm:bulletEnabled val="1"/>
        </dgm:presLayoutVars>
      </dgm:prSet>
      <dgm:spPr/>
    </dgm:pt>
    <dgm:pt modelId="{60971668-854D-45C2-BAAA-6CF57AADE5D2}" type="pres">
      <dgm:prSet presAssocID="{C1DEBEF0-2FE8-426A-A655-1142905E4580}" presName="sibTrans" presStyleLbl="sibTrans2D1" presStyleIdx="3" presStyleCnt="7"/>
      <dgm:spPr/>
    </dgm:pt>
    <dgm:pt modelId="{33A8DC44-435C-44FE-BB87-BCDF2106533D}" type="pres">
      <dgm:prSet presAssocID="{C1DEBEF0-2FE8-426A-A655-1142905E4580}" presName="connectorText" presStyleLbl="sibTrans2D1" presStyleIdx="3" presStyleCnt="7"/>
      <dgm:spPr/>
    </dgm:pt>
    <dgm:pt modelId="{095827D1-62EC-448D-B435-592D91C44A1E}" type="pres">
      <dgm:prSet presAssocID="{D6B585E0-AFAD-40A4-971C-E1088DBD391C}" presName="node" presStyleLbl="node1" presStyleIdx="4" presStyleCnt="8">
        <dgm:presLayoutVars>
          <dgm:bulletEnabled val="1"/>
        </dgm:presLayoutVars>
      </dgm:prSet>
      <dgm:spPr/>
    </dgm:pt>
    <dgm:pt modelId="{99F291C5-6EF7-40DF-8B63-D0C0162C26D9}" type="pres">
      <dgm:prSet presAssocID="{E2B02BA9-B2C5-4DE0-BB73-6019A7F7A2D1}" presName="sibTrans" presStyleLbl="sibTrans2D1" presStyleIdx="4" presStyleCnt="7"/>
      <dgm:spPr/>
    </dgm:pt>
    <dgm:pt modelId="{E74D0019-68E6-477A-AB1C-66589D89EECD}" type="pres">
      <dgm:prSet presAssocID="{E2B02BA9-B2C5-4DE0-BB73-6019A7F7A2D1}" presName="connectorText" presStyleLbl="sibTrans2D1" presStyleIdx="4" presStyleCnt="7"/>
      <dgm:spPr/>
    </dgm:pt>
    <dgm:pt modelId="{33B117B5-79E5-4118-9816-766F34F47327}" type="pres">
      <dgm:prSet presAssocID="{59785FF2-5F27-4754-8656-7A1F5EF715FD}" presName="node" presStyleLbl="node1" presStyleIdx="5" presStyleCnt="8">
        <dgm:presLayoutVars>
          <dgm:bulletEnabled val="1"/>
        </dgm:presLayoutVars>
      </dgm:prSet>
      <dgm:spPr/>
    </dgm:pt>
    <dgm:pt modelId="{24DEEF17-2729-4B48-B3FC-2637B10334BF}" type="pres">
      <dgm:prSet presAssocID="{764286F6-18B9-4529-85FF-B9015808C4D5}" presName="sibTrans" presStyleLbl="sibTrans2D1" presStyleIdx="5" presStyleCnt="7"/>
      <dgm:spPr/>
    </dgm:pt>
    <dgm:pt modelId="{7410FE3C-48F3-481F-ADCB-0310154EA7DB}" type="pres">
      <dgm:prSet presAssocID="{764286F6-18B9-4529-85FF-B9015808C4D5}" presName="connectorText" presStyleLbl="sibTrans2D1" presStyleIdx="5" presStyleCnt="7"/>
      <dgm:spPr/>
    </dgm:pt>
    <dgm:pt modelId="{3F877ED9-F033-4979-AC3F-15017E556338}" type="pres">
      <dgm:prSet presAssocID="{F331A0A8-17B9-4BED-B56C-1C783A3B8321}" presName="node" presStyleLbl="node1" presStyleIdx="6" presStyleCnt="8">
        <dgm:presLayoutVars>
          <dgm:bulletEnabled val="1"/>
        </dgm:presLayoutVars>
      </dgm:prSet>
      <dgm:spPr/>
    </dgm:pt>
    <dgm:pt modelId="{FF683CD2-A87F-4B3E-8D2B-64E9114DC541}" type="pres">
      <dgm:prSet presAssocID="{12777453-1121-466C-A364-D45F69741BB2}" presName="sibTrans" presStyleLbl="sibTrans2D1" presStyleIdx="6" presStyleCnt="7"/>
      <dgm:spPr/>
    </dgm:pt>
    <dgm:pt modelId="{A433190F-2C86-41B1-8279-063CB29412EE}" type="pres">
      <dgm:prSet presAssocID="{12777453-1121-466C-A364-D45F69741BB2}" presName="connectorText" presStyleLbl="sibTrans2D1" presStyleIdx="6" presStyleCnt="7"/>
      <dgm:spPr/>
    </dgm:pt>
    <dgm:pt modelId="{761E6364-15EB-441B-8720-F58BB0505E6D}" type="pres">
      <dgm:prSet presAssocID="{4D939C92-027B-4874-A936-3865A2C7BBD8}" presName="node" presStyleLbl="node1" presStyleIdx="7" presStyleCnt="8">
        <dgm:presLayoutVars>
          <dgm:bulletEnabled val="1"/>
        </dgm:presLayoutVars>
      </dgm:prSet>
      <dgm:spPr/>
    </dgm:pt>
  </dgm:ptLst>
  <dgm:cxnLst>
    <dgm:cxn modelId="{C5F9DE03-145E-4C47-93A1-A23F16D0D617}" srcId="{D6BE7FAC-83BC-4344-894A-AB774B8B52E8}" destId="{59785FF2-5F27-4754-8656-7A1F5EF715FD}" srcOrd="5" destOrd="0" parTransId="{F5714FBF-440B-4BD5-ABC2-4C61BA21305B}" sibTransId="{764286F6-18B9-4529-85FF-B9015808C4D5}"/>
    <dgm:cxn modelId="{748C3E07-E53B-4A4E-B782-614EAF50BB7A}" srcId="{D6BE7FAC-83BC-4344-894A-AB774B8B52E8}" destId="{7CA4EB92-35A0-4DA8-90DC-BBA0245A04A4}" srcOrd="2" destOrd="0" parTransId="{B3B9C575-6F24-4234-AE60-26E89D0F67BC}" sibTransId="{E8829366-1765-4FA9-921C-DAFD91BBEE3D}"/>
    <dgm:cxn modelId="{14DA490C-0500-4EAE-B4A1-1A68C081D8A6}" type="presOf" srcId="{59785FF2-5F27-4754-8656-7A1F5EF715FD}" destId="{33B117B5-79E5-4118-9816-766F34F47327}" srcOrd="0" destOrd="0" presId="urn:microsoft.com/office/officeart/2005/8/layout/process5"/>
    <dgm:cxn modelId="{DED1B019-E8F2-4C21-8302-2419111E1146}" type="presOf" srcId="{764286F6-18B9-4529-85FF-B9015808C4D5}" destId="{24DEEF17-2729-4B48-B3FC-2637B10334BF}" srcOrd="0" destOrd="0" presId="urn:microsoft.com/office/officeart/2005/8/layout/process5"/>
    <dgm:cxn modelId="{EE93841C-1F0A-4A22-9E7B-8C7C969D0BEF}" type="presOf" srcId="{D6BE7FAC-83BC-4344-894A-AB774B8B52E8}" destId="{77165CAA-A51F-4B38-AB3C-C614FF05DB83}" srcOrd="0" destOrd="0" presId="urn:microsoft.com/office/officeart/2005/8/layout/process5"/>
    <dgm:cxn modelId="{D4AE9D1E-DACF-4823-AA71-5EE3232B87B6}" type="presOf" srcId="{E8829366-1765-4FA9-921C-DAFD91BBEE3D}" destId="{2D6AEB5B-0417-46DC-879A-8F2B1E1F99A2}" srcOrd="0" destOrd="0" presId="urn:microsoft.com/office/officeart/2005/8/layout/process5"/>
    <dgm:cxn modelId="{7F950420-B247-4E4A-A1F9-B62BBBBFBE74}" srcId="{D6BE7FAC-83BC-4344-894A-AB774B8B52E8}" destId="{C831FB0B-2D3E-4A38-A3CB-99870E1D52F2}" srcOrd="1" destOrd="0" parTransId="{7EEE83BA-8486-481B-AAB2-83D1C64DA465}" sibTransId="{54CB8CCC-13B1-44F3-BA98-D2DDFEBC5B42}"/>
    <dgm:cxn modelId="{44B00733-7800-43C7-866E-2AE501D1A9ED}" type="presOf" srcId="{C1DEBEF0-2FE8-426A-A655-1142905E4580}" destId="{33A8DC44-435C-44FE-BB87-BCDF2106533D}" srcOrd="1" destOrd="0" presId="urn:microsoft.com/office/officeart/2005/8/layout/process5"/>
    <dgm:cxn modelId="{5D6DC039-6BAB-4B54-8322-CBC63321E013}" srcId="{D6BE7FAC-83BC-4344-894A-AB774B8B52E8}" destId="{4D939C92-027B-4874-A936-3865A2C7BBD8}" srcOrd="7" destOrd="0" parTransId="{07B78A2C-FD8A-4647-8102-C1E74615111E}" sibTransId="{32E3DB57-888A-4DFD-9069-F7DF572B33B3}"/>
    <dgm:cxn modelId="{66B2153C-E745-4663-9994-337543E20D38}" type="presOf" srcId="{4D939C92-027B-4874-A936-3865A2C7BBD8}" destId="{761E6364-15EB-441B-8720-F58BB0505E6D}" srcOrd="0" destOrd="0" presId="urn:microsoft.com/office/officeart/2005/8/layout/process5"/>
    <dgm:cxn modelId="{EAA9EE5C-20BC-4E56-AEA0-7681F96FB4D9}" type="presOf" srcId="{12777453-1121-466C-A364-D45F69741BB2}" destId="{FF683CD2-A87F-4B3E-8D2B-64E9114DC541}" srcOrd="0" destOrd="0" presId="urn:microsoft.com/office/officeart/2005/8/layout/process5"/>
    <dgm:cxn modelId="{E0B57A43-C574-4EA2-BB04-140C6937DAD1}" type="presOf" srcId="{E2B02BA9-B2C5-4DE0-BB73-6019A7F7A2D1}" destId="{99F291C5-6EF7-40DF-8B63-D0C0162C26D9}" srcOrd="0" destOrd="0" presId="urn:microsoft.com/office/officeart/2005/8/layout/process5"/>
    <dgm:cxn modelId="{642A0464-09D4-451F-8853-7F88B41AE4EF}" type="presOf" srcId="{59BE38EE-FD82-4ABA-8AA3-1AB2E4773DDF}" destId="{A49D00EB-3879-44AB-B07A-27432ADD0ABB}" srcOrd="0" destOrd="0" presId="urn:microsoft.com/office/officeart/2005/8/layout/process5"/>
    <dgm:cxn modelId="{956D7564-8BFC-4EA6-BCD5-82019F9D3CDA}" type="presOf" srcId="{59BE38EE-FD82-4ABA-8AA3-1AB2E4773DDF}" destId="{7F65FABD-3403-45A6-A06D-071ED07F2D38}" srcOrd="1" destOrd="0" presId="urn:microsoft.com/office/officeart/2005/8/layout/process5"/>
    <dgm:cxn modelId="{C87FAD66-6806-4FA1-B9A3-6180709476F5}" type="presOf" srcId="{C1DEBEF0-2FE8-426A-A655-1142905E4580}" destId="{60971668-854D-45C2-BAAA-6CF57AADE5D2}" srcOrd="0" destOrd="0" presId="urn:microsoft.com/office/officeart/2005/8/layout/process5"/>
    <dgm:cxn modelId="{2A43EA4E-2DDA-47FD-B2A3-2C30B0D8661A}" type="presOf" srcId="{0FA92B5D-4E4B-4B89-868E-E58B64E8FE77}" destId="{FEBE1F5D-78E4-4438-8AC7-83EACE225AA0}" srcOrd="0" destOrd="0" presId="urn:microsoft.com/office/officeart/2005/8/layout/process5"/>
    <dgm:cxn modelId="{28B8CF71-AF30-498F-83C4-C06D60528784}" type="presOf" srcId="{E8829366-1765-4FA9-921C-DAFD91BBEE3D}" destId="{19E980B3-16C6-4FCE-B344-8D3A43CCB0FF}" srcOrd="1" destOrd="0" presId="urn:microsoft.com/office/officeart/2005/8/layout/process5"/>
    <dgm:cxn modelId="{6AF25593-7E1A-4FAD-A432-226DE074C970}" type="presOf" srcId="{E2B02BA9-B2C5-4DE0-BB73-6019A7F7A2D1}" destId="{E74D0019-68E6-477A-AB1C-66589D89EECD}" srcOrd="1" destOrd="0" presId="urn:microsoft.com/office/officeart/2005/8/layout/process5"/>
    <dgm:cxn modelId="{A05E759D-0F38-4D17-9EC5-723B8AEB0B9E}" type="presOf" srcId="{C831FB0B-2D3E-4A38-A3CB-99870E1D52F2}" destId="{225403A0-02DA-4ECD-8139-D2F5203B7CAB}" srcOrd="0" destOrd="0" presId="urn:microsoft.com/office/officeart/2005/8/layout/process5"/>
    <dgm:cxn modelId="{136AFC9D-ED6A-464A-A1E9-2CE133AB4D44}" type="presOf" srcId="{F331A0A8-17B9-4BED-B56C-1C783A3B8321}" destId="{3F877ED9-F033-4979-AC3F-15017E556338}" srcOrd="0" destOrd="0" presId="urn:microsoft.com/office/officeart/2005/8/layout/process5"/>
    <dgm:cxn modelId="{5698CDAD-894D-49DD-A4D2-011DF37CD6C1}" type="presOf" srcId="{7CA4EB92-35A0-4DA8-90DC-BBA0245A04A4}" destId="{CDB753C8-9914-48DD-8A6F-3585A3C1DCDB}" srcOrd="0" destOrd="0" presId="urn:microsoft.com/office/officeart/2005/8/layout/process5"/>
    <dgm:cxn modelId="{FF2E66B0-B3B1-40FA-B6FA-4408BA55FB23}" srcId="{D6BE7FAC-83BC-4344-894A-AB774B8B52E8}" destId="{D6B585E0-AFAD-40A4-971C-E1088DBD391C}" srcOrd="4" destOrd="0" parTransId="{C16C4901-F4F7-4864-9FCD-B899C846FF77}" sibTransId="{E2B02BA9-B2C5-4DE0-BB73-6019A7F7A2D1}"/>
    <dgm:cxn modelId="{5BA5A3BD-7AFB-40ED-AB43-FF79CF3B1AEB}" srcId="{D6BE7FAC-83BC-4344-894A-AB774B8B52E8}" destId="{0FA92B5D-4E4B-4B89-868E-E58B64E8FE77}" srcOrd="3" destOrd="0" parTransId="{28CAF15F-3953-477F-A037-62D25001AF59}" sibTransId="{C1DEBEF0-2FE8-426A-A655-1142905E4580}"/>
    <dgm:cxn modelId="{3DAEA5CB-DEF0-414D-B7FE-A608B89D8697}" type="presOf" srcId="{60F4BA4C-E3E9-4F80-9EB1-98D394376F97}" destId="{B9A9824E-5EDD-4162-9F1C-1553235DF02E}" srcOrd="0" destOrd="0" presId="urn:microsoft.com/office/officeart/2005/8/layout/process5"/>
    <dgm:cxn modelId="{C2B4E1D4-F09C-48CD-BF8B-4059EB8ACF74}" type="presOf" srcId="{12777453-1121-466C-A364-D45F69741BB2}" destId="{A433190F-2C86-41B1-8279-063CB29412EE}" srcOrd="1" destOrd="0" presId="urn:microsoft.com/office/officeart/2005/8/layout/process5"/>
    <dgm:cxn modelId="{43D5B3D5-705B-4932-AE26-F6EAF70AAB16}" type="presOf" srcId="{764286F6-18B9-4529-85FF-B9015808C4D5}" destId="{7410FE3C-48F3-481F-ADCB-0310154EA7DB}" srcOrd="1" destOrd="0" presId="urn:microsoft.com/office/officeart/2005/8/layout/process5"/>
    <dgm:cxn modelId="{5C2562DC-1F44-4A3B-8B35-65B250CF057D}" srcId="{D6BE7FAC-83BC-4344-894A-AB774B8B52E8}" destId="{60F4BA4C-E3E9-4F80-9EB1-98D394376F97}" srcOrd="0" destOrd="0" parTransId="{F11B1994-8DA0-4590-9ACE-8A03048F8DBC}" sibTransId="{59BE38EE-FD82-4ABA-8AA3-1AB2E4773DDF}"/>
    <dgm:cxn modelId="{FFD5DFE8-ADAB-4F7E-964E-0C46B897BA88}" type="presOf" srcId="{54CB8CCC-13B1-44F3-BA98-D2DDFEBC5B42}" destId="{F0727103-529E-4013-AE13-FFD0929CE6AC}" srcOrd="0" destOrd="0" presId="urn:microsoft.com/office/officeart/2005/8/layout/process5"/>
    <dgm:cxn modelId="{6135DCEB-2D85-4FBC-B5C6-C85A00D48B6F}" type="presOf" srcId="{54CB8CCC-13B1-44F3-BA98-D2DDFEBC5B42}" destId="{94F22FF9-7697-4C69-9EC5-9766247F4CCE}" srcOrd="1" destOrd="0" presId="urn:microsoft.com/office/officeart/2005/8/layout/process5"/>
    <dgm:cxn modelId="{FD6EBFF3-68B9-4208-A96C-1910C5E0E9D2}" srcId="{D6BE7FAC-83BC-4344-894A-AB774B8B52E8}" destId="{F331A0A8-17B9-4BED-B56C-1C783A3B8321}" srcOrd="6" destOrd="0" parTransId="{0AB0FA8C-7D1D-4EAB-9264-1EEE65A7346D}" sibTransId="{12777453-1121-466C-A364-D45F69741BB2}"/>
    <dgm:cxn modelId="{833446F9-C318-43A0-A26E-77076242AB3E}" type="presOf" srcId="{D6B585E0-AFAD-40A4-971C-E1088DBD391C}" destId="{095827D1-62EC-448D-B435-592D91C44A1E}" srcOrd="0" destOrd="0" presId="urn:microsoft.com/office/officeart/2005/8/layout/process5"/>
    <dgm:cxn modelId="{B06F8ECA-B61F-410B-949A-0511D65664DC}" type="presParOf" srcId="{77165CAA-A51F-4B38-AB3C-C614FF05DB83}" destId="{B9A9824E-5EDD-4162-9F1C-1553235DF02E}" srcOrd="0" destOrd="0" presId="urn:microsoft.com/office/officeart/2005/8/layout/process5"/>
    <dgm:cxn modelId="{44B35BA9-8B47-421B-944E-EB2B89FE8B3A}" type="presParOf" srcId="{77165CAA-A51F-4B38-AB3C-C614FF05DB83}" destId="{A49D00EB-3879-44AB-B07A-27432ADD0ABB}" srcOrd="1" destOrd="0" presId="urn:microsoft.com/office/officeart/2005/8/layout/process5"/>
    <dgm:cxn modelId="{8A4807DA-4BF0-4E75-A14A-882B858AF200}" type="presParOf" srcId="{A49D00EB-3879-44AB-B07A-27432ADD0ABB}" destId="{7F65FABD-3403-45A6-A06D-071ED07F2D38}" srcOrd="0" destOrd="0" presId="urn:microsoft.com/office/officeart/2005/8/layout/process5"/>
    <dgm:cxn modelId="{9F301C83-7F95-4C1E-9A96-5BF71E6CDBF4}" type="presParOf" srcId="{77165CAA-A51F-4B38-AB3C-C614FF05DB83}" destId="{225403A0-02DA-4ECD-8139-D2F5203B7CAB}" srcOrd="2" destOrd="0" presId="urn:microsoft.com/office/officeart/2005/8/layout/process5"/>
    <dgm:cxn modelId="{38C4E1B5-7693-431D-8BC4-027B2BFF788D}" type="presParOf" srcId="{77165CAA-A51F-4B38-AB3C-C614FF05DB83}" destId="{F0727103-529E-4013-AE13-FFD0929CE6AC}" srcOrd="3" destOrd="0" presId="urn:microsoft.com/office/officeart/2005/8/layout/process5"/>
    <dgm:cxn modelId="{68CBE85F-6343-43C0-8DE3-CDBA49AE08AB}" type="presParOf" srcId="{F0727103-529E-4013-AE13-FFD0929CE6AC}" destId="{94F22FF9-7697-4C69-9EC5-9766247F4CCE}" srcOrd="0" destOrd="0" presId="urn:microsoft.com/office/officeart/2005/8/layout/process5"/>
    <dgm:cxn modelId="{D31ABC47-3827-476F-9A91-683295E58181}" type="presParOf" srcId="{77165CAA-A51F-4B38-AB3C-C614FF05DB83}" destId="{CDB753C8-9914-48DD-8A6F-3585A3C1DCDB}" srcOrd="4" destOrd="0" presId="urn:microsoft.com/office/officeart/2005/8/layout/process5"/>
    <dgm:cxn modelId="{3DD8CF45-48D1-47AB-8FE8-9725436A45CF}" type="presParOf" srcId="{77165CAA-A51F-4B38-AB3C-C614FF05DB83}" destId="{2D6AEB5B-0417-46DC-879A-8F2B1E1F99A2}" srcOrd="5" destOrd="0" presId="urn:microsoft.com/office/officeart/2005/8/layout/process5"/>
    <dgm:cxn modelId="{A6847ADB-E2E9-4A59-9DFC-0C3019993949}" type="presParOf" srcId="{2D6AEB5B-0417-46DC-879A-8F2B1E1F99A2}" destId="{19E980B3-16C6-4FCE-B344-8D3A43CCB0FF}" srcOrd="0" destOrd="0" presId="urn:microsoft.com/office/officeart/2005/8/layout/process5"/>
    <dgm:cxn modelId="{727C67CC-BF4D-45EB-AAB1-83C60A713D81}" type="presParOf" srcId="{77165CAA-A51F-4B38-AB3C-C614FF05DB83}" destId="{FEBE1F5D-78E4-4438-8AC7-83EACE225AA0}" srcOrd="6" destOrd="0" presId="urn:microsoft.com/office/officeart/2005/8/layout/process5"/>
    <dgm:cxn modelId="{253540C9-53C1-4BEB-8ABB-63F743119C22}" type="presParOf" srcId="{77165CAA-A51F-4B38-AB3C-C614FF05DB83}" destId="{60971668-854D-45C2-BAAA-6CF57AADE5D2}" srcOrd="7" destOrd="0" presId="urn:microsoft.com/office/officeart/2005/8/layout/process5"/>
    <dgm:cxn modelId="{D90F048B-8517-4DF8-BD8E-4306F4CD858F}" type="presParOf" srcId="{60971668-854D-45C2-BAAA-6CF57AADE5D2}" destId="{33A8DC44-435C-44FE-BB87-BCDF2106533D}" srcOrd="0" destOrd="0" presId="urn:microsoft.com/office/officeart/2005/8/layout/process5"/>
    <dgm:cxn modelId="{F7C9DAE6-5B1B-4233-BCA7-4B0FEFAF44B2}" type="presParOf" srcId="{77165CAA-A51F-4B38-AB3C-C614FF05DB83}" destId="{095827D1-62EC-448D-B435-592D91C44A1E}" srcOrd="8" destOrd="0" presId="urn:microsoft.com/office/officeart/2005/8/layout/process5"/>
    <dgm:cxn modelId="{3852AB57-98B0-43A8-9809-AAD82F88C80E}" type="presParOf" srcId="{77165CAA-A51F-4B38-AB3C-C614FF05DB83}" destId="{99F291C5-6EF7-40DF-8B63-D0C0162C26D9}" srcOrd="9" destOrd="0" presId="urn:microsoft.com/office/officeart/2005/8/layout/process5"/>
    <dgm:cxn modelId="{99513C95-212B-43C5-814E-920A83D9F6C4}" type="presParOf" srcId="{99F291C5-6EF7-40DF-8B63-D0C0162C26D9}" destId="{E74D0019-68E6-477A-AB1C-66589D89EECD}" srcOrd="0" destOrd="0" presId="urn:microsoft.com/office/officeart/2005/8/layout/process5"/>
    <dgm:cxn modelId="{89F39431-C457-463B-8167-DFDAC4B19C56}" type="presParOf" srcId="{77165CAA-A51F-4B38-AB3C-C614FF05DB83}" destId="{33B117B5-79E5-4118-9816-766F34F47327}" srcOrd="10" destOrd="0" presId="urn:microsoft.com/office/officeart/2005/8/layout/process5"/>
    <dgm:cxn modelId="{CB885AE1-6693-4512-929A-F0FA412269F6}" type="presParOf" srcId="{77165CAA-A51F-4B38-AB3C-C614FF05DB83}" destId="{24DEEF17-2729-4B48-B3FC-2637B10334BF}" srcOrd="11" destOrd="0" presId="urn:microsoft.com/office/officeart/2005/8/layout/process5"/>
    <dgm:cxn modelId="{27A762FD-E2C1-4F44-9FC9-64C15FF970A2}" type="presParOf" srcId="{24DEEF17-2729-4B48-B3FC-2637B10334BF}" destId="{7410FE3C-48F3-481F-ADCB-0310154EA7DB}" srcOrd="0" destOrd="0" presId="urn:microsoft.com/office/officeart/2005/8/layout/process5"/>
    <dgm:cxn modelId="{13685F42-A786-4798-B47F-07A0EAC0DB7D}" type="presParOf" srcId="{77165CAA-A51F-4B38-AB3C-C614FF05DB83}" destId="{3F877ED9-F033-4979-AC3F-15017E556338}" srcOrd="12" destOrd="0" presId="urn:microsoft.com/office/officeart/2005/8/layout/process5"/>
    <dgm:cxn modelId="{3E321536-D1AF-4648-AFAA-B25DE00D2CE7}" type="presParOf" srcId="{77165CAA-A51F-4B38-AB3C-C614FF05DB83}" destId="{FF683CD2-A87F-4B3E-8D2B-64E9114DC541}" srcOrd="13" destOrd="0" presId="urn:microsoft.com/office/officeart/2005/8/layout/process5"/>
    <dgm:cxn modelId="{A9BE35C2-358A-47CE-8268-8A1BDA3012AA}" type="presParOf" srcId="{FF683CD2-A87F-4B3E-8D2B-64E9114DC541}" destId="{A433190F-2C86-41B1-8279-063CB29412EE}" srcOrd="0" destOrd="0" presId="urn:microsoft.com/office/officeart/2005/8/layout/process5"/>
    <dgm:cxn modelId="{A9F6A3E1-44E7-4EF5-A17F-28D5328380F9}" type="presParOf" srcId="{77165CAA-A51F-4B38-AB3C-C614FF05DB83}" destId="{761E6364-15EB-441B-8720-F58BB0505E6D}"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BE7FAC-83BC-4344-894A-AB774B8B52E8}" type="doc">
      <dgm:prSet loTypeId="urn:microsoft.com/office/officeart/2005/8/layout/process5" loCatId="process" qsTypeId="urn:microsoft.com/office/officeart/2005/8/quickstyle/simple3" qsCatId="simple" csTypeId="urn:microsoft.com/office/officeart/2005/8/colors/accent1_2" csCatId="accent1" phldr="1"/>
      <dgm:spPr/>
      <dgm:t>
        <a:bodyPr/>
        <a:lstStyle/>
        <a:p>
          <a:endParaRPr lang="en-IN"/>
        </a:p>
      </dgm:t>
    </dgm:pt>
    <dgm:pt modelId="{60F4BA4C-E3E9-4F80-9EB1-98D394376F97}">
      <dgm:prSet phldrT="[Text]"/>
      <dgm:spPr/>
      <dgm:t>
        <a:bodyPr/>
        <a:lstStyle/>
        <a:p>
          <a:r>
            <a:rPr lang="en-US" dirty="0"/>
            <a:t>Data Pre-Processing</a:t>
          </a:r>
          <a:endParaRPr lang="en-IN" dirty="0"/>
        </a:p>
      </dgm:t>
    </dgm:pt>
    <dgm:pt modelId="{F11B1994-8DA0-4590-9ACE-8A03048F8DBC}" type="parTrans" cxnId="{5C2562DC-1F44-4A3B-8B35-65B250CF057D}">
      <dgm:prSet/>
      <dgm:spPr/>
      <dgm:t>
        <a:bodyPr/>
        <a:lstStyle/>
        <a:p>
          <a:endParaRPr lang="en-IN"/>
        </a:p>
      </dgm:t>
    </dgm:pt>
    <dgm:pt modelId="{59BE38EE-FD82-4ABA-8AA3-1AB2E4773DDF}" type="sibTrans" cxnId="{5C2562DC-1F44-4A3B-8B35-65B250CF057D}">
      <dgm:prSet/>
      <dgm:spPr/>
      <dgm:t>
        <a:bodyPr/>
        <a:lstStyle/>
        <a:p>
          <a:endParaRPr lang="en-IN"/>
        </a:p>
      </dgm:t>
    </dgm:pt>
    <dgm:pt modelId="{C831FB0B-2D3E-4A38-A3CB-99870E1D52F2}">
      <dgm:prSet phldrT="[Text]"/>
      <dgm:spPr/>
      <dgm:t>
        <a:bodyPr/>
        <a:lstStyle/>
        <a:p>
          <a:r>
            <a:rPr lang="en-US" dirty="0"/>
            <a:t>Model Development</a:t>
          </a:r>
          <a:endParaRPr lang="en-IN" dirty="0"/>
        </a:p>
      </dgm:t>
    </dgm:pt>
    <dgm:pt modelId="{7EEE83BA-8486-481B-AAB2-83D1C64DA465}" type="parTrans" cxnId="{7F950420-B247-4E4A-A1F9-B62BBBBFBE74}">
      <dgm:prSet/>
      <dgm:spPr/>
      <dgm:t>
        <a:bodyPr/>
        <a:lstStyle/>
        <a:p>
          <a:endParaRPr lang="en-IN"/>
        </a:p>
      </dgm:t>
    </dgm:pt>
    <dgm:pt modelId="{54CB8CCC-13B1-44F3-BA98-D2DDFEBC5B42}" type="sibTrans" cxnId="{7F950420-B247-4E4A-A1F9-B62BBBBFBE74}">
      <dgm:prSet/>
      <dgm:spPr/>
      <dgm:t>
        <a:bodyPr/>
        <a:lstStyle/>
        <a:p>
          <a:endParaRPr lang="en-IN"/>
        </a:p>
      </dgm:t>
    </dgm:pt>
    <dgm:pt modelId="{7CA4EB92-35A0-4DA8-90DC-BBA0245A04A4}">
      <dgm:prSet phldrT="[Text]"/>
      <dgm:spPr/>
      <dgm:t>
        <a:bodyPr/>
        <a:lstStyle/>
        <a:p>
          <a:r>
            <a:rPr lang="en-US" dirty="0"/>
            <a:t>Model Evaluation</a:t>
          </a:r>
          <a:endParaRPr lang="en-IN" dirty="0"/>
        </a:p>
      </dgm:t>
    </dgm:pt>
    <dgm:pt modelId="{B3B9C575-6F24-4234-AE60-26E89D0F67BC}" type="parTrans" cxnId="{748C3E07-E53B-4A4E-B782-614EAF50BB7A}">
      <dgm:prSet/>
      <dgm:spPr/>
      <dgm:t>
        <a:bodyPr/>
        <a:lstStyle/>
        <a:p>
          <a:endParaRPr lang="en-IN"/>
        </a:p>
      </dgm:t>
    </dgm:pt>
    <dgm:pt modelId="{E8829366-1765-4FA9-921C-DAFD91BBEE3D}" type="sibTrans" cxnId="{748C3E07-E53B-4A4E-B782-614EAF50BB7A}">
      <dgm:prSet/>
      <dgm:spPr/>
      <dgm:t>
        <a:bodyPr/>
        <a:lstStyle/>
        <a:p>
          <a:endParaRPr lang="en-IN"/>
        </a:p>
      </dgm:t>
    </dgm:pt>
    <dgm:pt modelId="{0FA92B5D-4E4B-4B89-868E-E58B64E8FE77}">
      <dgm:prSet phldrT="[Text]"/>
      <dgm:spPr/>
      <dgm:t>
        <a:bodyPr/>
        <a:lstStyle/>
        <a:p>
          <a:r>
            <a:rPr lang="en-US" dirty="0"/>
            <a:t>Model Comparison</a:t>
          </a:r>
        </a:p>
      </dgm:t>
    </dgm:pt>
    <dgm:pt modelId="{28CAF15F-3953-477F-A037-62D25001AF59}" type="parTrans" cxnId="{5BA5A3BD-7AFB-40ED-AB43-FF79CF3B1AEB}">
      <dgm:prSet/>
      <dgm:spPr/>
      <dgm:t>
        <a:bodyPr/>
        <a:lstStyle/>
        <a:p>
          <a:endParaRPr lang="en-IN"/>
        </a:p>
      </dgm:t>
    </dgm:pt>
    <dgm:pt modelId="{C1DEBEF0-2FE8-426A-A655-1142905E4580}" type="sibTrans" cxnId="{5BA5A3BD-7AFB-40ED-AB43-FF79CF3B1AEB}">
      <dgm:prSet/>
      <dgm:spPr/>
      <dgm:t>
        <a:bodyPr/>
        <a:lstStyle/>
        <a:p>
          <a:endParaRPr lang="en-IN"/>
        </a:p>
      </dgm:t>
    </dgm:pt>
    <dgm:pt modelId="{77165CAA-A51F-4B38-AB3C-C614FF05DB83}" type="pres">
      <dgm:prSet presAssocID="{D6BE7FAC-83BC-4344-894A-AB774B8B52E8}" presName="diagram" presStyleCnt="0">
        <dgm:presLayoutVars>
          <dgm:dir/>
          <dgm:resizeHandles val="exact"/>
        </dgm:presLayoutVars>
      </dgm:prSet>
      <dgm:spPr/>
    </dgm:pt>
    <dgm:pt modelId="{B9A9824E-5EDD-4162-9F1C-1553235DF02E}" type="pres">
      <dgm:prSet presAssocID="{60F4BA4C-E3E9-4F80-9EB1-98D394376F97}" presName="node" presStyleLbl="node1" presStyleIdx="0" presStyleCnt="4">
        <dgm:presLayoutVars>
          <dgm:bulletEnabled val="1"/>
        </dgm:presLayoutVars>
      </dgm:prSet>
      <dgm:spPr/>
    </dgm:pt>
    <dgm:pt modelId="{A49D00EB-3879-44AB-B07A-27432ADD0ABB}" type="pres">
      <dgm:prSet presAssocID="{59BE38EE-FD82-4ABA-8AA3-1AB2E4773DDF}" presName="sibTrans" presStyleLbl="sibTrans2D1" presStyleIdx="0" presStyleCnt="3"/>
      <dgm:spPr/>
    </dgm:pt>
    <dgm:pt modelId="{7F65FABD-3403-45A6-A06D-071ED07F2D38}" type="pres">
      <dgm:prSet presAssocID="{59BE38EE-FD82-4ABA-8AA3-1AB2E4773DDF}" presName="connectorText" presStyleLbl="sibTrans2D1" presStyleIdx="0" presStyleCnt="3"/>
      <dgm:spPr/>
    </dgm:pt>
    <dgm:pt modelId="{225403A0-02DA-4ECD-8139-D2F5203B7CAB}" type="pres">
      <dgm:prSet presAssocID="{C831FB0B-2D3E-4A38-A3CB-99870E1D52F2}" presName="node" presStyleLbl="node1" presStyleIdx="1" presStyleCnt="4">
        <dgm:presLayoutVars>
          <dgm:bulletEnabled val="1"/>
        </dgm:presLayoutVars>
      </dgm:prSet>
      <dgm:spPr/>
    </dgm:pt>
    <dgm:pt modelId="{F0727103-529E-4013-AE13-FFD0929CE6AC}" type="pres">
      <dgm:prSet presAssocID="{54CB8CCC-13B1-44F3-BA98-D2DDFEBC5B42}" presName="sibTrans" presStyleLbl="sibTrans2D1" presStyleIdx="1" presStyleCnt="3"/>
      <dgm:spPr/>
    </dgm:pt>
    <dgm:pt modelId="{94F22FF9-7697-4C69-9EC5-9766247F4CCE}" type="pres">
      <dgm:prSet presAssocID="{54CB8CCC-13B1-44F3-BA98-D2DDFEBC5B42}" presName="connectorText" presStyleLbl="sibTrans2D1" presStyleIdx="1" presStyleCnt="3"/>
      <dgm:spPr/>
    </dgm:pt>
    <dgm:pt modelId="{CDB753C8-9914-48DD-8A6F-3585A3C1DCDB}" type="pres">
      <dgm:prSet presAssocID="{7CA4EB92-35A0-4DA8-90DC-BBA0245A04A4}" presName="node" presStyleLbl="node1" presStyleIdx="2" presStyleCnt="4">
        <dgm:presLayoutVars>
          <dgm:bulletEnabled val="1"/>
        </dgm:presLayoutVars>
      </dgm:prSet>
      <dgm:spPr/>
    </dgm:pt>
    <dgm:pt modelId="{2D6AEB5B-0417-46DC-879A-8F2B1E1F99A2}" type="pres">
      <dgm:prSet presAssocID="{E8829366-1765-4FA9-921C-DAFD91BBEE3D}" presName="sibTrans" presStyleLbl="sibTrans2D1" presStyleIdx="2" presStyleCnt="3"/>
      <dgm:spPr/>
    </dgm:pt>
    <dgm:pt modelId="{19E980B3-16C6-4FCE-B344-8D3A43CCB0FF}" type="pres">
      <dgm:prSet presAssocID="{E8829366-1765-4FA9-921C-DAFD91BBEE3D}" presName="connectorText" presStyleLbl="sibTrans2D1" presStyleIdx="2" presStyleCnt="3"/>
      <dgm:spPr/>
    </dgm:pt>
    <dgm:pt modelId="{FEBE1F5D-78E4-4438-8AC7-83EACE225AA0}" type="pres">
      <dgm:prSet presAssocID="{0FA92B5D-4E4B-4B89-868E-E58B64E8FE77}" presName="node" presStyleLbl="node1" presStyleIdx="3" presStyleCnt="4">
        <dgm:presLayoutVars>
          <dgm:bulletEnabled val="1"/>
        </dgm:presLayoutVars>
      </dgm:prSet>
      <dgm:spPr/>
    </dgm:pt>
  </dgm:ptLst>
  <dgm:cxnLst>
    <dgm:cxn modelId="{748C3E07-E53B-4A4E-B782-614EAF50BB7A}" srcId="{D6BE7FAC-83BC-4344-894A-AB774B8B52E8}" destId="{7CA4EB92-35A0-4DA8-90DC-BBA0245A04A4}" srcOrd="2" destOrd="0" parTransId="{B3B9C575-6F24-4234-AE60-26E89D0F67BC}" sibTransId="{E8829366-1765-4FA9-921C-DAFD91BBEE3D}"/>
    <dgm:cxn modelId="{EE93841C-1F0A-4A22-9E7B-8C7C969D0BEF}" type="presOf" srcId="{D6BE7FAC-83BC-4344-894A-AB774B8B52E8}" destId="{77165CAA-A51F-4B38-AB3C-C614FF05DB83}" srcOrd="0" destOrd="0" presId="urn:microsoft.com/office/officeart/2005/8/layout/process5"/>
    <dgm:cxn modelId="{D4AE9D1E-DACF-4823-AA71-5EE3232B87B6}" type="presOf" srcId="{E8829366-1765-4FA9-921C-DAFD91BBEE3D}" destId="{2D6AEB5B-0417-46DC-879A-8F2B1E1F99A2}" srcOrd="0" destOrd="0" presId="urn:microsoft.com/office/officeart/2005/8/layout/process5"/>
    <dgm:cxn modelId="{7F950420-B247-4E4A-A1F9-B62BBBBFBE74}" srcId="{D6BE7FAC-83BC-4344-894A-AB774B8B52E8}" destId="{C831FB0B-2D3E-4A38-A3CB-99870E1D52F2}" srcOrd="1" destOrd="0" parTransId="{7EEE83BA-8486-481B-AAB2-83D1C64DA465}" sibTransId="{54CB8CCC-13B1-44F3-BA98-D2DDFEBC5B42}"/>
    <dgm:cxn modelId="{642A0464-09D4-451F-8853-7F88B41AE4EF}" type="presOf" srcId="{59BE38EE-FD82-4ABA-8AA3-1AB2E4773DDF}" destId="{A49D00EB-3879-44AB-B07A-27432ADD0ABB}" srcOrd="0" destOrd="0" presId="urn:microsoft.com/office/officeart/2005/8/layout/process5"/>
    <dgm:cxn modelId="{956D7564-8BFC-4EA6-BCD5-82019F9D3CDA}" type="presOf" srcId="{59BE38EE-FD82-4ABA-8AA3-1AB2E4773DDF}" destId="{7F65FABD-3403-45A6-A06D-071ED07F2D38}" srcOrd="1" destOrd="0" presId="urn:microsoft.com/office/officeart/2005/8/layout/process5"/>
    <dgm:cxn modelId="{2A43EA4E-2DDA-47FD-B2A3-2C30B0D8661A}" type="presOf" srcId="{0FA92B5D-4E4B-4B89-868E-E58B64E8FE77}" destId="{FEBE1F5D-78E4-4438-8AC7-83EACE225AA0}" srcOrd="0" destOrd="0" presId="urn:microsoft.com/office/officeart/2005/8/layout/process5"/>
    <dgm:cxn modelId="{28B8CF71-AF30-498F-83C4-C06D60528784}" type="presOf" srcId="{E8829366-1765-4FA9-921C-DAFD91BBEE3D}" destId="{19E980B3-16C6-4FCE-B344-8D3A43CCB0FF}" srcOrd="1" destOrd="0" presId="urn:microsoft.com/office/officeart/2005/8/layout/process5"/>
    <dgm:cxn modelId="{A05E759D-0F38-4D17-9EC5-723B8AEB0B9E}" type="presOf" srcId="{C831FB0B-2D3E-4A38-A3CB-99870E1D52F2}" destId="{225403A0-02DA-4ECD-8139-D2F5203B7CAB}" srcOrd="0" destOrd="0" presId="urn:microsoft.com/office/officeart/2005/8/layout/process5"/>
    <dgm:cxn modelId="{5698CDAD-894D-49DD-A4D2-011DF37CD6C1}" type="presOf" srcId="{7CA4EB92-35A0-4DA8-90DC-BBA0245A04A4}" destId="{CDB753C8-9914-48DD-8A6F-3585A3C1DCDB}" srcOrd="0" destOrd="0" presId="urn:microsoft.com/office/officeart/2005/8/layout/process5"/>
    <dgm:cxn modelId="{5BA5A3BD-7AFB-40ED-AB43-FF79CF3B1AEB}" srcId="{D6BE7FAC-83BC-4344-894A-AB774B8B52E8}" destId="{0FA92B5D-4E4B-4B89-868E-E58B64E8FE77}" srcOrd="3" destOrd="0" parTransId="{28CAF15F-3953-477F-A037-62D25001AF59}" sibTransId="{C1DEBEF0-2FE8-426A-A655-1142905E4580}"/>
    <dgm:cxn modelId="{3DAEA5CB-DEF0-414D-B7FE-A608B89D8697}" type="presOf" srcId="{60F4BA4C-E3E9-4F80-9EB1-98D394376F97}" destId="{B9A9824E-5EDD-4162-9F1C-1553235DF02E}" srcOrd="0" destOrd="0" presId="urn:microsoft.com/office/officeart/2005/8/layout/process5"/>
    <dgm:cxn modelId="{5C2562DC-1F44-4A3B-8B35-65B250CF057D}" srcId="{D6BE7FAC-83BC-4344-894A-AB774B8B52E8}" destId="{60F4BA4C-E3E9-4F80-9EB1-98D394376F97}" srcOrd="0" destOrd="0" parTransId="{F11B1994-8DA0-4590-9ACE-8A03048F8DBC}" sibTransId="{59BE38EE-FD82-4ABA-8AA3-1AB2E4773DDF}"/>
    <dgm:cxn modelId="{FFD5DFE8-ADAB-4F7E-964E-0C46B897BA88}" type="presOf" srcId="{54CB8CCC-13B1-44F3-BA98-D2DDFEBC5B42}" destId="{F0727103-529E-4013-AE13-FFD0929CE6AC}" srcOrd="0" destOrd="0" presId="urn:microsoft.com/office/officeart/2005/8/layout/process5"/>
    <dgm:cxn modelId="{6135DCEB-2D85-4FBC-B5C6-C85A00D48B6F}" type="presOf" srcId="{54CB8CCC-13B1-44F3-BA98-D2DDFEBC5B42}" destId="{94F22FF9-7697-4C69-9EC5-9766247F4CCE}" srcOrd="1" destOrd="0" presId="urn:microsoft.com/office/officeart/2005/8/layout/process5"/>
    <dgm:cxn modelId="{B06F8ECA-B61F-410B-949A-0511D65664DC}" type="presParOf" srcId="{77165CAA-A51F-4B38-AB3C-C614FF05DB83}" destId="{B9A9824E-5EDD-4162-9F1C-1553235DF02E}" srcOrd="0" destOrd="0" presId="urn:microsoft.com/office/officeart/2005/8/layout/process5"/>
    <dgm:cxn modelId="{44B35BA9-8B47-421B-944E-EB2B89FE8B3A}" type="presParOf" srcId="{77165CAA-A51F-4B38-AB3C-C614FF05DB83}" destId="{A49D00EB-3879-44AB-B07A-27432ADD0ABB}" srcOrd="1" destOrd="0" presId="urn:microsoft.com/office/officeart/2005/8/layout/process5"/>
    <dgm:cxn modelId="{8A4807DA-4BF0-4E75-A14A-882B858AF200}" type="presParOf" srcId="{A49D00EB-3879-44AB-B07A-27432ADD0ABB}" destId="{7F65FABD-3403-45A6-A06D-071ED07F2D38}" srcOrd="0" destOrd="0" presId="urn:microsoft.com/office/officeart/2005/8/layout/process5"/>
    <dgm:cxn modelId="{9F301C83-7F95-4C1E-9A96-5BF71E6CDBF4}" type="presParOf" srcId="{77165CAA-A51F-4B38-AB3C-C614FF05DB83}" destId="{225403A0-02DA-4ECD-8139-D2F5203B7CAB}" srcOrd="2" destOrd="0" presId="urn:microsoft.com/office/officeart/2005/8/layout/process5"/>
    <dgm:cxn modelId="{38C4E1B5-7693-431D-8BC4-027B2BFF788D}" type="presParOf" srcId="{77165CAA-A51F-4B38-AB3C-C614FF05DB83}" destId="{F0727103-529E-4013-AE13-FFD0929CE6AC}" srcOrd="3" destOrd="0" presId="urn:microsoft.com/office/officeart/2005/8/layout/process5"/>
    <dgm:cxn modelId="{68CBE85F-6343-43C0-8DE3-CDBA49AE08AB}" type="presParOf" srcId="{F0727103-529E-4013-AE13-FFD0929CE6AC}" destId="{94F22FF9-7697-4C69-9EC5-9766247F4CCE}" srcOrd="0" destOrd="0" presId="urn:microsoft.com/office/officeart/2005/8/layout/process5"/>
    <dgm:cxn modelId="{D31ABC47-3827-476F-9A91-683295E58181}" type="presParOf" srcId="{77165CAA-A51F-4B38-AB3C-C614FF05DB83}" destId="{CDB753C8-9914-48DD-8A6F-3585A3C1DCDB}" srcOrd="4" destOrd="0" presId="urn:microsoft.com/office/officeart/2005/8/layout/process5"/>
    <dgm:cxn modelId="{3DD8CF45-48D1-47AB-8FE8-9725436A45CF}" type="presParOf" srcId="{77165CAA-A51F-4B38-AB3C-C614FF05DB83}" destId="{2D6AEB5B-0417-46DC-879A-8F2B1E1F99A2}" srcOrd="5" destOrd="0" presId="urn:microsoft.com/office/officeart/2005/8/layout/process5"/>
    <dgm:cxn modelId="{A6847ADB-E2E9-4A59-9DFC-0C3019993949}" type="presParOf" srcId="{2D6AEB5B-0417-46DC-879A-8F2B1E1F99A2}" destId="{19E980B3-16C6-4FCE-B344-8D3A43CCB0FF}" srcOrd="0" destOrd="0" presId="urn:microsoft.com/office/officeart/2005/8/layout/process5"/>
    <dgm:cxn modelId="{727C67CC-BF4D-45EB-AAB1-83C60A713D81}" type="presParOf" srcId="{77165CAA-A51F-4B38-AB3C-C614FF05DB83}" destId="{FEBE1F5D-78E4-4438-8AC7-83EACE225AA0}"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BE7FAC-83BC-4344-894A-AB774B8B52E8}" type="doc">
      <dgm:prSet loTypeId="urn:microsoft.com/office/officeart/2005/8/layout/process5" loCatId="process" qsTypeId="urn:microsoft.com/office/officeart/2005/8/quickstyle/simple3" qsCatId="simple" csTypeId="urn:microsoft.com/office/officeart/2005/8/colors/accent1_2" csCatId="accent1" phldr="1"/>
      <dgm:spPr/>
      <dgm:t>
        <a:bodyPr/>
        <a:lstStyle/>
        <a:p>
          <a:endParaRPr lang="en-IN"/>
        </a:p>
      </dgm:t>
    </dgm:pt>
    <dgm:pt modelId="{60F4BA4C-E3E9-4F80-9EB1-98D394376F97}">
      <dgm:prSet phldrT="[Text]"/>
      <dgm:spPr/>
      <dgm:t>
        <a:bodyPr/>
        <a:lstStyle/>
        <a:p>
          <a:r>
            <a:rPr lang="en-US" dirty="0"/>
            <a:t>Data Pre-Processing</a:t>
          </a:r>
          <a:endParaRPr lang="en-IN" dirty="0"/>
        </a:p>
      </dgm:t>
    </dgm:pt>
    <dgm:pt modelId="{F11B1994-8DA0-4590-9ACE-8A03048F8DBC}" type="parTrans" cxnId="{5C2562DC-1F44-4A3B-8B35-65B250CF057D}">
      <dgm:prSet/>
      <dgm:spPr/>
      <dgm:t>
        <a:bodyPr/>
        <a:lstStyle/>
        <a:p>
          <a:endParaRPr lang="en-IN"/>
        </a:p>
      </dgm:t>
    </dgm:pt>
    <dgm:pt modelId="{59BE38EE-FD82-4ABA-8AA3-1AB2E4773DDF}" type="sibTrans" cxnId="{5C2562DC-1F44-4A3B-8B35-65B250CF057D}">
      <dgm:prSet/>
      <dgm:spPr/>
      <dgm:t>
        <a:bodyPr/>
        <a:lstStyle/>
        <a:p>
          <a:endParaRPr lang="en-IN"/>
        </a:p>
      </dgm:t>
    </dgm:pt>
    <dgm:pt modelId="{C831FB0B-2D3E-4A38-A3CB-99870E1D52F2}">
      <dgm:prSet phldrT="[Text]"/>
      <dgm:spPr/>
      <dgm:t>
        <a:bodyPr/>
        <a:lstStyle/>
        <a:p>
          <a:r>
            <a:rPr lang="en-US" dirty="0"/>
            <a:t>Model Development</a:t>
          </a:r>
          <a:endParaRPr lang="en-IN" dirty="0"/>
        </a:p>
      </dgm:t>
    </dgm:pt>
    <dgm:pt modelId="{7EEE83BA-8486-481B-AAB2-83D1C64DA465}" type="parTrans" cxnId="{7F950420-B247-4E4A-A1F9-B62BBBBFBE74}">
      <dgm:prSet/>
      <dgm:spPr/>
      <dgm:t>
        <a:bodyPr/>
        <a:lstStyle/>
        <a:p>
          <a:endParaRPr lang="en-IN"/>
        </a:p>
      </dgm:t>
    </dgm:pt>
    <dgm:pt modelId="{54CB8CCC-13B1-44F3-BA98-D2DDFEBC5B42}" type="sibTrans" cxnId="{7F950420-B247-4E4A-A1F9-B62BBBBFBE74}">
      <dgm:prSet/>
      <dgm:spPr/>
      <dgm:t>
        <a:bodyPr/>
        <a:lstStyle/>
        <a:p>
          <a:endParaRPr lang="en-IN"/>
        </a:p>
      </dgm:t>
    </dgm:pt>
    <dgm:pt modelId="{7CA4EB92-35A0-4DA8-90DC-BBA0245A04A4}">
      <dgm:prSet phldrT="[Text]"/>
      <dgm:spPr/>
      <dgm:t>
        <a:bodyPr/>
        <a:lstStyle/>
        <a:p>
          <a:r>
            <a:rPr lang="en-US" dirty="0"/>
            <a:t>Model Evaluation</a:t>
          </a:r>
          <a:endParaRPr lang="en-IN" dirty="0"/>
        </a:p>
      </dgm:t>
    </dgm:pt>
    <dgm:pt modelId="{B3B9C575-6F24-4234-AE60-26E89D0F67BC}" type="parTrans" cxnId="{748C3E07-E53B-4A4E-B782-614EAF50BB7A}">
      <dgm:prSet/>
      <dgm:spPr/>
      <dgm:t>
        <a:bodyPr/>
        <a:lstStyle/>
        <a:p>
          <a:endParaRPr lang="en-IN"/>
        </a:p>
      </dgm:t>
    </dgm:pt>
    <dgm:pt modelId="{E8829366-1765-4FA9-921C-DAFD91BBEE3D}" type="sibTrans" cxnId="{748C3E07-E53B-4A4E-B782-614EAF50BB7A}">
      <dgm:prSet/>
      <dgm:spPr/>
      <dgm:t>
        <a:bodyPr/>
        <a:lstStyle/>
        <a:p>
          <a:endParaRPr lang="en-IN"/>
        </a:p>
      </dgm:t>
    </dgm:pt>
    <dgm:pt modelId="{0FA92B5D-4E4B-4B89-868E-E58B64E8FE77}">
      <dgm:prSet phldrT="[Text]"/>
      <dgm:spPr/>
      <dgm:t>
        <a:bodyPr/>
        <a:lstStyle/>
        <a:p>
          <a:r>
            <a:rPr lang="en-US" dirty="0"/>
            <a:t>Model Comparison</a:t>
          </a:r>
        </a:p>
      </dgm:t>
    </dgm:pt>
    <dgm:pt modelId="{28CAF15F-3953-477F-A037-62D25001AF59}" type="parTrans" cxnId="{5BA5A3BD-7AFB-40ED-AB43-FF79CF3B1AEB}">
      <dgm:prSet/>
      <dgm:spPr/>
      <dgm:t>
        <a:bodyPr/>
        <a:lstStyle/>
        <a:p>
          <a:endParaRPr lang="en-IN"/>
        </a:p>
      </dgm:t>
    </dgm:pt>
    <dgm:pt modelId="{C1DEBEF0-2FE8-426A-A655-1142905E4580}" type="sibTrans" cxnId="{5BA5A3BD-7AFB-40ED-AB43-FF79CF3B1AEB}">
      <dgm:prSet/>
      <dgm:spPr/>
      <dgm:t>
        <a:bodyPr/>
        <a:lstStyle/>
        <a:p>
          <a:endParaRPr lang="en-IN"/>
        </a:p>
      </dgm:t>
    </dgm:pt>
    <dgm:pt modelId="{77165CAA-A51F-4B38-AB3C-C614FF05DB83}" type="pres">
      <dgm:prSet presAssocID="{D6BE7FAC-83BC-4344-894A-AB774B8B52E8}" presName="diagram" presStyleCnt="0">
        <dgm:presLayoutVars>
          <dgm:dir/>
          <dgm:resizeHandles val="exact"/>
        </dgm:presLayoutVars>
      </dgm:prSet>
      <dgm:spPr/>
    </dgm:pt>
    <dgm:pt modelId="{B9A9824E-5EDD-4162-9F1C-1553235DF02E}" type="pres">
      <dgm:prSet presAssocID="{60F4BA4C-E3E9-4F80-9EB1-98D394376F97}" presName="node" presStyleLbl="node1" presStyleIdx="0" presStyleCnt="4">
        <dgm:presLayoutVars>
          <dgm:bulletEnabled val="1"/>
        </dgm:presLayoutVars>
      </dgm:prSet>
      <dgm:spPr/>
    </dgm:pt>
    <dgm:pt modelId="{A49D00EB-3879-44AB-B07A-27432ADD0ABB}" type="pres">
      <dgm:prSet presAssocID="{59BE38EE-FD82-4ABA-8AA3-1AB2E4773DDF}" presName="sibTrans" presStyleLbl="sibTrans2D1" presStyleIdx="0" presStyleCnt="3"/>
      <dgm:spPr/>
    </dgm:pt>
    <dgm:pt modelId="{7F65FABD-3403-45A6-A06D-071ED07F2D38}" type="pres">
      <dgm:prSet presAssocID="{59BE38EE-FD82-4ABA-8AA3-1AB2E4773DDF}" presName="connectorText" presStyleLbl="sibTrans2D1" presStyleIdx="0" presStyleCnt="3"/>
      <dgm:spPr/>
    </dgm:pt>
    <dgm:pt modelId="{225403A0-02DA-4ECD-8139-D2F5203B7CAB}" type="pres">
      <dgm:prSet presAssocID="{C831FB0B-2D3E-4A38-A3CB-99870E1D52F2}" presName="node" presStyleLbl="node1" presStyleIdx="1" presStyleCnt="4">
        <dgm:presLayoutVars>
          <dgm:bulletEnabled val="1"/>
        </dgm:presLayoutVars>
      </dgm:prSet>
      <dgm:spPr/>
    </dgm:pt>
    <dgm:pt modelId="{F0727103-529E-4013-AE13-FFD0929CE6AC}" type="pres">
      <dgm:prSet presAssocID="{54CB8CCC-13B1-44F3-BA98-D2DDFEBC5B42}" presName="sibTrans" presStyleLbl="sibTrans2D1" presStyleIdx="1" presStyleCnt="3"/>
      <dgm:spPr/>
    </dgm:pt>
    <dgm:pt modelId="{94F22FF9-7697-4C69-9EC5-9766247F4CCE}" type="pres">
      <dgm:prSet presAssocID="{54CB8CCC-13B1-44F3-BA98-D2DDFEBC5B42}" presName="connectorText" presStyleLbl="sibTrans2D1" presStyleIdx="1" presStyleCnt="3"/>
      <dgm:spPr/>
    </dgm:pt>
    <dgm:pt modelId="{CDB753C8-9914-48DD-8A6F-3585A3C1DCDB}" type="pres">
      <dgm:prSet presAssocID="{7CA4EB92-35A0-4DA8-90DC-BBA0245A04A4}" presName="node" presStyleLbl="node1" presStyleIdx="2" presStyleCnt="4">
        <dgm:presLayoutVars>
          <dgm:bulletEnabled val="1"/>
        </dgm:presLayoutVars>
      </dgm:prSet>
      <dgm:spPr/>
    </dgm:pt>
    <dgm:pt modelId="{2D6AEB5B-0417-46DC-879A-8F2B1E1F99A2}" type="pres">
      <dgm:prSet presAssocID="{E8829366-1765-4FA9-921C-DAFD91BBEE3D}" presName="sibTrans" presStyleLbl="sibTrans2D1" presStyleIdx="2" presStyleCnt="3"/>
      <dgm:spPr/>
    </dgm:pt>
    <dgm:pt modelId="{19E980B3-16C6-4FCE-B344-8D3A43CCB0FF}" type="pres">
      <dgm:prSet presAssocID="{E8829366-1765-4FA9-921C-DAFD91BBEE3D}" presName="connectorText" presStyleLbl="sibTrans2D1" presStyleIdx="2" presStyleCnt="3"/>
      <dgm:spPr/>
    </dgm:pt>
    <dgm:pt modelId="{FEBE1F5D-78E4-4438-8AC7-83EACE225AA0}" type="pres">
      <dgm:prSet presAssocID="{0FA92B5D-4E4B-4B89-868E-E58B64E8FE77}" presName="node" presStyleLbl="node1" presStyleIdx="3" presStyleCnt="4">
        <dgm:presLayoutVars>
          <dgm:bulletEnabled val="1"/>
        </dgm:presLayoutVars>
      </dgm:prSet>
      <dgm:spPr/>
    </dgm:pt>
  </dgm:ptLst>
  <dgm:cxnLst>
    <dgm:cxn modelId="{748C3E07-E53B-4A4E-B782-614EAF50BB7A}" srcId="{D6BE7FAC-83BC-4344-894A-AB774B8B52E8}" destId="{7CA4EB92-35A0-4DA8-90DC-BBA0245A04A4}" srcOrd="2" destOrd="0" parTransId="{B3B9C575-6F24-4234-AE60-26E89D0F67BC}" sibTransId="{E8829366-1765-4FA9-921C-DAFD91BBEE3D}"/>
    <dgm:cxn modelId="{EE93841C-1F0A-4A22-9E7B-8C7C969D0BEF}" type="presOf" srcId="{D6BE7FAC-83BC-4344-894A-AB774B8B52E8}" destId="{77165CAA-A51F-4B38-AB3C-C614FF05DB83}" srcOrd="0" destOrd="0" presId="urn:microsoft.com/office/officeart/2005/8/layout/process5"/>
    <dgm:cxn modelId="{D4AE9D1E-DACF-4823-AA71-5EE3232B87B6}" type="presOf" srcId="{E8829366-1765-4FA9-921C-DAFD91BBEE3D}" destId="{2D6AEB5B-0417-46DC-879A-8F2B1E1F99A2}" srcOrd="0" destOrd="0" presId="urn:microsoft.com/office/officeart/2005/8/layout/process5"/>
    <dgm:cxn modelId="{7F950420-B247-4E4A-A1F9-B62BBBBFBE74}" srcId="{D6BE7FAC-83BC-4344-894A-AB774B8B52E8}" destId="{C831FB0B-2D3E-4A38-A3CB-99870E1D52F2}" srcOrd="1" destOrd="0" parTransId="{7EEE83BA-8486-481B-AAB2-83D1C64DA465}" sibTransId="{54CB8CCC-13B1-44F3-BA98-D2DDFEBC5B42}"/>
    <dgm:cxn modelId="{642A0464-09D4-451F-8853-7F88B41AE4EF}" type="presOf" srcId="{59BE38EE-FD82-4ABA-8AA3-1AB2E4773DDF}" destId="{A49D00EB-3879-44AB-B07A-27432ADD0ABB}" srcOrd="0" destOrd="0" presId="urn:microsoft.com/office/officeart/2005/8/layout/process5"/>
    <dgm:cxn modelId="{956D7564-8BFC-4EA6-BCD5-82019F9D3CDA}" type="presOf" srcId="{59BE38EE-FD82-4ABA-8AA3-1AB2E4773DDF}" destId="{7F65FABD-3403-45A6-A06D-071ED07F2D38}" srcOrd="1" destOrd="0" presId="urn:microsoft.com/office/officeart/2005/8/layout/process5"/>
    <dgm:cxn modelId="{2A43EA4E-2DDA-47FD-B2A3-2C30B0D8661A}" type="presOf" srcId="{0FA92B5D-4E4B-4B89-868E-E58B64E8FE77}" destId="{FEBE1F5D-78E4-4438-8AC7-83EACE225AA0}" srcOrd="0" destOrd="0" presId="urn:microsoft.com/office/officeart/2005/8/layout/process5"/>
    <dgm:cxn modelId="{28B8CF71-AF30-498F-83C4-C06D60528784}" type="presOf" srcId="{E8829366-1765-4FA9-921C-DAFD91BBEE3D}" destId="{19E980B3-16C6-4FCE-B344-8D3A43CCB0FF}" srcOrd="1" destOrd="0" presId="urn:microsoft.com/office/officeart/2005/8/layout/process5"/>
    <dgm:cxn modelId="{A05E759D-0F38-4D17-9EC5-723B8AEB0B9E}" type="presOf" srcId="{C831FB0B-2D3E-4A38-A3CB-99870E1D52F2}" destId="{225403A0-02DA-4ECD-8139-D2F5203B7CAB}" srcOrd="0" destOrd="0" presId="urn:microsoft.com/office/officeart/2005/8/layout/process5"/>
    <dgm:cxn modelId="{5698CDAD-894D-49DD-A4D2-011DF37CD6C1}" type="presOf" srcId="{7CA4EB92-35A0-4DA8-90DC-BBA0245A04A4}" destId="{CDB753C8-9914-48DD-8A6F-3585A3C1DCDB}" srcOrd="0" destOrd="0" presId="urn:microsoft.com/office/officeart/2005/8/layout/process5"/>
    <dgm:cxn modelId="{5BA5A3BD-7AFB-40ED-AB43-FF79CF3B1AEB}" srcId="{D6BE7FAC-83BC-4344-894A-AB774B8B52E8}" destId="{0FA92B5D-4E4B-4B89-868E-E58B64E8FE77}" srcOrd="3" destOrd="0" parTransId="{28CAF15F-3953-477F-A037-62D25001AF59}" sibTransId="{C1DEBEF0-2FE8-426A-A655-1142905E4580}"/>
    <dgm:cxn modelId="{3DAEA5CB-DEF0-414D-B7FE-A608B89D8697}" type="presOf" srcId="{60F4BA4C-E3E9-4F80-9EB1-98D394376F97}" destId="{B9A9824E-5EDD-4162-9F1C-1553235DF02E}" srcOrd="0" destOrd="0" presId="urn:microsoft.com/office/officeart/2005/8/layout/process5"/>
    <dgm:cxn modelId="{5C2562DC-1F44-4A3B-8B35-65B250CF057D}" srcId="{D6BE7FAC-83BC-4344-894A-AB774B8B52E8}" destId="{60F4BA4C-E3E9-4F80-9EB1-98D394376F97}" srcOrd="0" destOrd="0" parTransId="{F11B1994-8DA0-4590-9ACE-8A03048F8DBC}" sibTransId="{59BE38EE-FD82-4ABA-8AA3-1AB2E4773DDF}"/>
    <dgm:cxn modelId="{FFD5DFE8-ADAB-4F7E-964E-0C46B897BA88}" type="presOf" srcId="{54CB8CCC-13B1-44F3-BA98-D2DDFEBC5B42}" destId="{F0727103-529E-4013-AE13-FFD0929CE6AC}" srcOrd="0" destOrd="0" presId="urn:microsoft.com/office/officeart/2005/8/layout/process5"/>
    <dgm:cxn modelId="{6135DCEB-2D85-4FBC-B5C6-C85A00D48B6F}" type="presOf" srcId="{54CB8CCC-13B1-44F3-BA98-D2DDFEBC5B42}" destId="{94F22FF9-7697-4C69-9EC5-9766247F4CCE}" srcOrd="1" destOrd="0" presId="urn:microsoft.com/office/officeart/2005/8/layout/process5"/>
    <dgm:cxn modelId="{B06F8ECA-B61F-410B-949A-0511D65664DC}" type="presParOf" srcId="{77165CAA-A51F-4B38-AB3C-C614FF05DB83}" destId="{B9A9824E-5EDD-4162-9F1C-1553235DF02E}" srcOrd="0" destOrd="0" presId="urn:microsoft.com/office/officeart/2005/8/layout/process5"/>
    <dgm:cxn modelId="{44B35BA9-8B47-421B-944E-EB2B89FE8B3A}" type="presParOf" srcId="{77165CAA-A51F-4B38-AB3C-C614FF05DB83}" destId="{A49D00EB-3879-44AB-B07A-27432ADD0ABB}" srcOrd="1" destOrd="0" presId="urn:microsoft.com/office/officeart/2005/8/layout/process5"/>
    <dgm:cxn modelId="{8A4807DA-4BF0-4E75-A14A-882B858AF200}" type="presParOf" srcId="{A49D00EB-3879-44AB-B07A-27432ADD0ABB}" destId="{7F65FABD-3403-45A6-A06D-071ED07F2D38}" srcOrd="0" destOrd="0" presId="urn:microsoft.com/office/officeart/2005/8/layout/process5"/>
    <dgm:cxn modelId="{9F301C83-7F95-4C1E-9A96-5BF71E6CDBF4}" type="presParOf" srcId="{77165CAA-A51F-4B38-AB3C-C614FF05DB83}" destId="{225403A0-02DA-4ECD-8139-D2F5203B7CAB}" srcOrd="2" destOrd="0" presId="urn:microsoft.com/office/officeart/2005/8/layout/process5"/>
    <dgm:cxn modelId="{38C4E1B5-7693-431D-8BC4-027B2BFF788D}" type="presParOf" srcId="{77165CAA-A51F-4B38-AB3C-C614FF05DB83}" destId="{F0727103-529E-4013-AE13-FFD0929CE6AC}" srcOrd="3" destOrd="0" presId="urn:microsoft.com/office/officeart/2005/8/layout/process5"/>
    <dgm:cxn modelId="{68CBE85F-6343-43C0-8DE3-CDBA49AE08AB}" type="presParOf" srcId="{F0727103-529E-4013-AE13-FFD0929CE6AC}" destId="{94F22FF9-7697-4C69-9EC5-9766247F4CCE}" srcOrd="0" destOrd="0" presId="urn:microsoft.com/office/officeart/2005/8/layout/process5"/>
    <dgm:cxn modelId="{D31ABC47-3827-476F-9A91-683295E58181}" type="presParOf" srcId="{77165CAA-A51F-4B38-AB3C-C614FF05DB83}" destId="{CDB753C8-9914-48DD-8A6F-3585A3C1DCDB}" srcOrd="4" destOrd="0" presId="urn:microsoft.com/office/officeart/2005/8/layout/process5"/>
    <dgm:cxn modelId="{3DD8CF45-48D1-47AB-8FE8-9725436A45CF}" type="presParOf" srcId="{77165CAA-A51F-4B38-AB3C-C614FF05DB83}" destId="{2D6AEB5B-0417-46DC-879A-8F2B1E1F99A2}" srcOrd="5" destOrd="0" presId="urn:microsoft.com/office/officeart/2005/8/layout/process5"/>
    <dgm:cxn modelId="{A6847ADB-E2E9-4A59-9DFC-0C3019993949}" type="presParOf" srcId="{2D6AEB5B-0417-46DC-879A-8F2B1E1F99A2}" destId="{19E980B3-16C6-4FCE-B344-8D3A43CCB0FF}" srcOrd="0" destOrd="0" presId="urn:microsoft.com/office/officeart/2005/8/layout/process5"/>
    <dgm:cxn modelId="{727C67CC-BF4D-45EB-AAB1-83C60A713D81}" type="presParOf" srcId="{77165CAA-A51F-4B38-AB3C-C614FF05DB83}" destId="{FEBE1F5D-78E4-4438-8AC7-83EACE225AA0}"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9824E-5EDD-4162-9F1C-1553235DF02E}">
      <dsp:nvSpPr>
        <dsp:cNvPr id="0" name=""/>
        <dsp:cNvSpPr/>
      </dsp:nvSpPr>
      <dsp:spPr>
        <a:xfrm>
          <a:off x="4100" y="848303"/>
          <a:ext cx="1792681" cy="107560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Make a GET request to SpaceX API to obtain launch data</a:t>
          </a:r>
          <a:endParaRPr lang="en-IN" sz="1500" kern="1200" dirty="0"/>
        </a:p>
      </dsp:txBody>
      <dsp:txXfrm>
        <a:off x="35603" y="879806"/>
        <a:ext cx="1729675" cy="1012602"/>
      </dsp:txXfrm>
    </dsp:sp>
    <dsp:sp modelId="{A49D00EB-3879-44AB-B07A-27432ADD0ABB}">
      <dsp:nvSpPr>
        <dsp:cNvPr id="0" name=""/>
        <dsp:cNvSpPr/>
      </dsp:nvSpPr>
      <dsp:spPr>
        <a:xfrm>
          <a:off x="1954537" y="1163815"/>
          <a:ext cx="380048" cy="44458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954537" y="1252732"/>
        <a:ext cx="266034" cy="266750"/>
      </dsp:txXfrm>
    </dsp:sp>
    <dsp:sp modelId="{225403A0-02DA-4ECD-8139-D2F5203B7CAB}">
      <dsp:nvSpPr>
        <dsp:cNvPr id="0" name=""/>
        <dsp:cNvSpPr/>
      </dsp:nvSpPr>
      <dsp:spPr>
        <a:xfrm>
          <a:off x="2513853" y="848303"/>
          <a:ext cx="1792681" cy="107560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Convert HTTP Response to a </a:t>
          </a:r>
          <a:r>
            <a:rPr lang="en-US" sz="1500" kern="1200" dirty="0" err="1"/>
            <a:t>DataFrame</a:t>
          </a:r>
          <a:r>
            <a:rPr lang="en-US" sz="1500" kern="1200" dirty="0"/>
            <a:t> using the JSON library</a:t>
          </a:r>
          <a:endParaRPr lang="en-IN" sz="1500" kern="1200" dirty="0"/>
        </a:p>
      </dsp:txBody>
      <dsp:txXfrm>
        <a:off x="2545356" y="879806"/>
        <a:ext cx="1729675" cy="1012602"/>
      </dsp:txXfrm>
    </dsp:sp>
    <dsp:sp modelId="{F0727103-529E-4013-AE13-FFD0929CE6AC}">
      <dsp:nvSpPr>
        <dsp:cNvPr id="0" name=""/>
        <dsp:cNvSpPr/>
      </dsp:nvSpPr>
      <dsp:spPr>
        <a:xfrm>
          <a:off x="4464290" y="1163815"/>
          <a:ext cx="380048" cy="44458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464290" y="1252732"/>
        <a:ext cx="266034" cy="266750"/>
      </dsp:txXfrm>
    </dsp:sp>
    <dsp:sp modelId="{CDB753C8-9914-48DD-8A6F-3585A3C1DCDB}">
      <dsp:nvSpPr>
        <dsp:cNvPr id="0" name=""/>
        <dsp:cNvSpPr/>
      </dsp:nvSpPr>
      <dsp:spPr>
        <a:xfrm>
          <a:off x="5023607" y="848303"/>
          <a:ext cx="1792681" cy="107560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to keep only the required attributes in the data</a:t>
          </a:r>
          <a:endParaRPr lang="en-IN" sz="1500" kern="1200" dirty="0"/>
        </a:p>
      </dsp:txBody>
      <dsp:txXfrm>
        <a:off x="5055110" y="879806"/>
        <a:ext cx="1729675" cy="1012602"/>
      </dsp:txXfrm>
    </dsp:sp>
    <dsp:sp modelId="{2D6AEB5B-0417-46DC-879A-8F2B1E1F99A2}">
      <dsp:nvSpPr>
        <dsp:cNvPr id="0" name=""/>
        <dsp:cNvSpPr/>
      </dsp:nvSpPr>
      <dsp:spPr>
        <a:xfrm rot="1177449">
          <a:off x="6963161" y="1608126"/>
          <a:ext cx="405791" cy="44458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966696" y="1676600"/>
        <a:ext cx="284054" cy="266750"/>
      </dsp:txXfrm>
    </dsp:sp>
    <dsp:sp modelId="{FEBE1F5D-78E4-4438-8AC7-83EACE225AA0}">
      <dsp:nvSpPr>
        <dsp:cNvPr id="0" name=""/>
        <dsp:cNvSpPr/>
      </dsp:nvSpPr>
      <dsp:spPr>
        <a:xfrm>
          <a:off x="7537460" y="1744640"/>
          <a:ext cx="1792681" cy="107560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Make specialized API calls to extract additional data from the API</a:t>
          </a:r>
          <a:endParaRPr lang="en-IN" sz="1500" kern="1200" dirty="0"/>
        </a:p>
      </dsp:txBody>
      <dsp:txXfrm>
        <a:off x="7568963" y="1776143"/>
        <a:ext cx="1729675" cy="1012602"/>
      </dsp:txXfrm>
    </dsp:sp>
    <dsp:sp modelId="{60971668-854D-45C2-BAAA-6CF57AADE5D2}">
      <dsp:nvSpPr>
        <dsp:cNvPr id="0" name=""/>
        <dsp:cNvSpPr/>
      </dsp:nvSpPr>
      <dsp:spPr>
        <a:xfrm rot="9598595">
          <a:off x="6978414" y="2515628"/>
          <a:ext cx="411130" cy="44458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7098025" y="2583429"/>
        <a:ext cx="287791" cy="266750"/>
      </dsp:txXfrm>
    </dsp:sp>
    <dsp:sp modelId="{095827D1-62EC-448D-B435-592D91C44A1E}">
      <dsp:nvSpPr>
        <dsp:cNvPr id="0" name=""/>
        <dsp:cNvSpPr/>
      </dsp:nvSpPr>
      <dsp:spPr>
        <a:xfrm>
          <a:off x="5015952" y="2663561"/>
          <a:ext cx="1792681" cy="107560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Construct a Dataset using the data extracted from the responses</a:t>
          </a:r>
          <a:endParaRPr lang="en-IN" sz="1500" kern="1200" dirty="0"/>
        </a:p>
      </dsp:txBody>
      <dsp:txXfrm>
        <a:off x="5047455" y="2695064"/>
        <a:ext cx="1729675" cy="1012602"/>
      </dsp:txXfrm>
    </dsp:sp>
    <dsp:sp modelId="{99F291C5-6EF7-40DF-8B63-D0C0162C26D9}">
      <dsp:nvSpPr>
        <dsp:cNvPr id="0" name=""/>
        <dsp:cNvSpPr/>
      </dsp:nvSpPr>
      <dsp:spPr>
        <a:xfrm rot="10860483">
          <a:off x="4435777" y="2956700"/>
          <a:ext cx="410031" cy="44458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558776" y="3046699"/>
        <a:ext cx="287022" cy="266750"/>
      </dsp:txXfrm>
    </dsp:sp>
    <dsp:sp modelId="{33B117B5-79E5-4118-9816-766F34F47327}">
      <dsp:nvSpPr>
        <dsp:cNvPr id="0" name=""/>
        <dsp:cNvSpPr/>
      </dsp:nvSpPr>
      <dsp:spPr>
        <a:xfrm>
          <a:off x="2449747" y="2618407"/>
          <a:ext cx="1792681" cy="107560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to only include data for Falcon 9 data</a:t>
          </a:r>
          <a:endParaRPr lang="en-IN" sz="1500" kern="1200" dirty="0"/>
        </a:p>
      </dsp:txBody>
      <dsp:txXfrm>
        <a:off x="2481250" y="2649910"/>
        <a:ext cx="1729675" cy="1012602"/>
      </dsp:txXfrm>
    </dsp:sp>
    <dsp:sp modelId="{24DEEF17-2729-4B48-B3FC-2637B10334BF}">
      <dsp:nvSpPr>
        <dsp:cNvPr id="0" name=""/>
        <dsp:cNvSpPr/>
      </dsp:nvSpPr>
      <dsp:spPr>
        <a:xfrm rot="10847528">
          <a:off x="1956931" y="2917120"/>
          <a:ext cx="348278" cy="44458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2061409" y="3006759"/>
        <a:ext cx="243795" cy="266750"/>
      </dsp:txXfrm>
    </dsp:sp>
    <dsp:sp modelId="{3F877ED9-F033-4979-AC3F-15017E556338}">
      <dsp:nvSpPr>
        <dsp:cNvPr id="0" name=""/>
        <dsp:cNvSpPr/>
      </dsp:nvSpPr>
      <dsp:spPr>
        <a:xfrm>
          <a:off x="0" y="2584536"/>
          <a:ext cx="1792681" cy="107560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Handle missing values through mean imputation</a:t>
          </a:r>
          <a:endParaRPr lang="en-IN" sz="1500" kern="1200" dirty="0"/>
        </a:p>
      </dsp:txBody>
      <dsp:txXfrm>
        <a:off x="31503" y="2616039"/>
        <a:ext cx="1729675" cy="1012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9824E-5EDD-4162-9F1C-1553235DF02E}">
      <dsp:nvSpPr>
        <dsp:cNvPr id="0" name=""/>
        <dsp:cNvSpPr/>
      </dsp:nvSpPr>
      <dsp:spPr>
        <a:xfrm>
          <a:off x="8200" y="321660"/>
          <a:ext cx="2450984" cy="147059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Make a GET request to Wikipedia to obtain HTML content</a:t>
          </a:r>
          <a:endParaRPr lang="en-IN" sz="2100" kern="1200" dirty="0"/>
        </a:p>
      </dsp:txBody>
      <dsp:txXfrm>
        <a:off x="51272" y="364732"/>
        <a:ext cx="2364840" cy="1384446"/>
      </dsp:txXfrm>
    </dsp:sp>
    <dsp:sp modelId="{A49D00EB-3879-44AB-B07A-27432ADD0ABB}">
      <dsp:nvSpPr>
        <dsp:cNvPr id="0" name=""/>
        <dsp:cNvSpPr/>
      </dsp:nvSpPr>
      <dsp:spPr>
        <a:xfrm>
          <a:off x="2674871" y="753034"/>
          <a:ext cx="519608" cy="60784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2674871" y="874603"/>
        <a:ext cx="363726" cy="364706"/>
      </dsp:txXfrm>
    </dsp:sp>
    <dsp:sp modelId="{225403A0-02DA-4ECD-8139-D2F5203B7CAB}">
      <dsp:nvSpPr>
        <dsp:cNvPr id="0" name=""/>
        <dsp:cNvSpPr/>
      </dsp:nvSpPr>
      <dsp:spPr>
        <a:xfrm>
          <a:off x="3439578" y="321660"/>
          <a:ext cx="2450984" cy="147059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Create a </a:t>
          </a:r>
          <a:r>
            <a:rPr lang="en-US" sz="2100" kern="1200" dirty="0" err="1"/>
            <a:t>BeautifulSoup</a:t>
          </a:r>
          <a:r>
            <a:rPr lang="en-US" sz="2100" kern="1200" dirty="0"/>
            <a:t> object to parse the HTML content</a:t>
          </a:r>
          <a:endParaRPr lang="en-IN" sz="2100" kern="1200" dirty="0"/>
        </a:p>
      </dsp:txBody>
      <dsp:txXfrm>
        <a:off x="3482650" y="364732"/>
        <a:ext cx="2364840" cy="1384446"/>
      </dsp:txXfrm>
    </dsp:sp>
    <dsp:sp modelId="{F0727103-529E-4013-AE13-FFD0929CE6AC}">
      <dsp:nvSpPr>
        <dsp:cNvPr id="0" name=""/>
        <dsp:cNvSpPr/>
      </dsp:nvSpPr>
      <dsp:spPr>
        <a:xfrm>
          <a:off x="6106249" y="753034"/>
          <a:ext cx="519608" cy="60784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6106249" y="874603"/>
        <a:ext cx="363726" cy="364706"/>
      </dsp:txXfrm>
    </dsp:sp>
    <dsp:sp modelId="{CDB753C8-9914-48DD-8A6F-3585A3C1DCDB}">
      <dsp:nvSpPr>
        <dsp:cNvPr id="0" name=""/>
        <dsp:cNvSpPr/>
      </dsp:nvSpPr>
      <dsp:spPr>
        <a:xfrm>
          <a:off x="6870957" y="321660"/>
          <a:ext cx="2450984" cy="147059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Extract table headers from </a:t>
          </a:r>
          <a:r>
            <a:rPr lang="en-US" sz="2100" kern="1200" dirty="0" err="1"/>
            <a:t>BeautifulSoup</a:t>
          </a:r>
          <a:r>
            <a:rPr lang="en-US" sz="2100" kern="1200" dirty="0"/>
            <a:t> object</a:t>
          </a:r>
          <a:endParaRPr lang="en-IN" sz="2100" kern="1200" dirty="0"/>
        </a:p>
      </dsp:txBody>
      <dsp:txXfrm>
        <a:off x="6914029" y="364732"/>
        <a:ext cx="2364840" cy="1384446"/>
      </dsp:txXfrm>
    </dsp:sp>
    <dsp:sp modelId="{2D6AEB5B-0417-46DC-879A-8F2B1E1F99A2}">
      <dsp:nvSpPr>
        <dsp:cNvPr id="0" name=""/>
        <dsp:cNvSpPr/>
      </dsp:nvSpPr>
      <dsp:spPr>
        <a:xfrm rot="5400000">
          <a:off x="7836645" y="1963820"/>
          <a:ext cx="519608" cy="60784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rot="-5400000">
        <a:off x="7914096" y="2007938"/>
        <a:ext cx="364706" cy="363726"/>
      </dsp:txXfrm>
    </dsp:sp>
    <dsp:sp modelId="{FEBE1F5D-78E4-4438-8AC7-83EACE225AA0}">
      <dsp:nvSpPr>
        <dsp:cNvPr id="0" name=""/>
        <dsp:cNvSpPr/>
      </dsp:nvSpPr>
      <dsp:spPr>
        <a:xfrm>
          <a:off x="6870957" y="2772645"/>
          <a:ext cx="2450984" cy="147059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Extract table rows into a dictionary with Table headers as keys</a:t>
          </a:r>
          <a:endParaRPr lang="en-IN" sz="2100" kern="1200" dirty="0"/>
        </a:p>
      </dsp:txBody>
      <dsp:txXfrm>
        <a:off x="6914029" y="2815717"/>
        <a:ext cx="2364840" cy="1384446"/>
      </dsp:txXfrm>
    </dsp:sp>
    <dsp:sp modelId="{60971668-854D-45C2-BAAA-6CF57AADE5D2}">
      <dsp:nvSpPr>
        <dsp:cNvPr id="0" name=""/>
        <dsp:cNvSpPr/>
      </dsp:nvSpPr>
      <dsp:spPr>
        <a:xfrm rot="10800000">
          <a:off x="6135661" y="3204018"/>
          <a:ext cx="519608" cy="60784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rot="10800000">
        <a:off x="6291543" y="3325587"/>
        <a:ext cx="363726" cy="364706"/>
      </dsp:txXfrm>
    </dsp:sp>
    <dsp:sp modelId="{095827D1-62EC-448D-B435-592D91C44A1E}">
      <dsp:nvSpPr>
        <dsp:cNvPr id="0" name=""/>
        <dsp:cNvSpPr/>
      </dsp:nvSpPr>
      <dsp:spPr>
        <a:xfrm>
          <a:off x="3439578" y="2772645"/>
          <a:ext cx="2450984" cy="147059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Construct a </a:t>
          </a:r>
          <a:r>
            <a:rPr lang="en-US" sz="2100" kern="1200" dirty="0" err="1"/>
            <a:t>dataframe</a:t>
          </a:r>
          <a:r>
            <a:rPr lang="en-US" sz="2100" kern="1200" dirty="0"/>
            <a:t> using the table dictionary</a:t>
          </a:r>
          <a:endParaRPr lang="en-IN" sz="2100" kern="1200" dirty="0"/>
        </a:p>
      </dsp:txBody>
      <dsp:txXfrm>
        <a:off x="3482650" y="2815717"/>
        <a:ext cx="2364840" cy="1384446"/>
      </dsp:txXfrm>
    </dsp:sp>
    <dsp:sp modelId="{99F291C5-6EF7-40DF-8B63-D0C0162C26D9}">
      <dsp:nvSpPr>
        <dsp:cNvPr id="0" name=""/>
        <dsp:cNvSpPr/>
      </dsp:nvSpPr>
      <dsp:spPr>
        <a:xfrm rot="10800000">
          <a:off x="2704283" y="3204018"/>
          <a:ext cx="519608" cy="607844"/>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rot="10800000">
        <a:off x="2860165" y="3325587"/>
        <a:ext cx="363726" cy="364706"/>
      </dsp:txXfrm>
    </dsp:sp>
    <dsp:sp modelId="{33B117B5-79E5-4118-9816-766F34F47327}">
      <dsp:nvSpPr>
        <dsp:cNvPr id="0" name=""/>
        <dsp:cNvSpPr/>
      </dsp:nvSpPr>
      <dsp:spPr>
        <a:xfrm>
          <a:off x="8200" y="2772645"/>
          <a:ext cx="2450984" cy="147059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Export the </a:t>
          </a:r>
          <a:r>
            <a:rPr lang="en-US" sz="2100" kern="1200" dirty="0" err="1"/>
            <a:t>dataframe</a:t>
          </a:r>
          <a:r>
            <a:rPr lang="en-US" sz="2100" kern="1200" dirty="0"/>
            <a:t> as a CSV</a:t>
          </a:r>
          <a:endParaRPr lang="en-IN" sz="2100" kern="1200" dirty="0"/>
        </a:p>
      </dsp:txBody>
      <dsp:txXfrm>
        <a:off x="51272" y="2815717"/>
        <a:ext cx="2364840" cy="13844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9824E-5EDD-4162-9F1C-1553235DF02E}">
      <dsp:nvSpPr>
        <dsp:cNvPr id="0" name=""/>
        <dsp:cNvSpPr/>
      </dsp:nvSpPr>
      <dsp:spPr>
        <a:xfrm>
          <a:off x="4233" y="895051"/>
          <a:ext cx="1850802" cy="111048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Load the dataset and required processing libraries</a:t>
          </a:r>
          <a:endParaRPr lang="en-IN" sz="1500" kern="1200" dirty="0"/>
        </a:p>
      </dsp:txBody>
      <dsp:txXfrm>
        <a:off x="36758" y="927576"/>
        <a:ext cx="1785752" cy="1045431"/>
      </dsp:txXfrm>
    </dsp:sp>
    <dsp:sp modelId="{A49D00EB-3879-44AB-B07A-27432ADD0ABB}">
      <dsp:nvSpPr>
        <dsp:cNvPr id="0" name=""/>
        <dsp:cNvSpPr/>
      </dsp:nvSpPr>
      <dsp:spPr>
        <a:xfrm>
          <a:off x="2017905" y="1220792"/>
          <a:ext cx="392370" cy="458998"/>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2017905" y="1312592"/>
        <a:ext cx="274659" cy="275398"/>
      </dsp:txXfrm>
    </dsp:sp>
    <dsp:sp modelId="{225403A0-02DA-4ECD-8139-D2F5203B7CAB}">
      <dsp:nvSpPr>
        <dsp:cNvPr id="0" name=""/>
        <dsp:cNvSpPr/>
      </dsp:nvSpPr>
      <dsp:spPr>
        <a:xfrm>
          <a:off x="2595356" y="895051"/>
          <a:ext cx="1850802" cy="111048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Determine the percentage of missing values for each attribute</a:t>
          </a:r>
          <a:endParaRPr lang="en-IN" sz="1500" kern="1200" dirty="0"/>
        </a:p>
      </dsp:txBody>
      <dsp:txXfrm>
        <a:off x="2627881" y="927576"/>
        <a:ext cx="1785752" cy="1045431"/>
      </dsp:txXfrm>
    </dsp:sp>
    <dsp:sp modelId="{F0727103-529E-4013-AE13-FFD0929CE6AC}">
      <dsp:nvSpPr>
        <dsp:cNvPr id="0" name=""/>
        <dsp:cNvSpPr/>
      </dsp:nvSpPr>
      <dsp:spPr>
        <a:xfrm>
          <a:off x="4609029" y="1220792"/>
          <a:ext cx="392370" cy="458998"/>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609029" y="1312592"/>
        <a:ext cx="274659" cy="275398"/>
      </dsp:txXfrm>
    </dsp:sp>
    <dsp:sp modelId="{CDB753C8-9914-48DD-8A6F-3585A3C1DCDB}">
      <dsp:nvSpPr>
        <dsp:cNvPr id="0" name=""/>
        <dsp:cNvSpPr/>
      </dsp:nvSpPr>
      <dsp:spPr>
        <a:xfrm>
          <a:off x="5186479" y="895051"/>
          <a:ext cx="1850802" cy="111048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Calculate the number of launches from different launch sites</a:t>
          </a:r>
          <a:endParaRPr lang="en-IN" sz="1500" kern="1200" dirty="0"/>
        </a:p>
      </dsp:txBody>
      <dsp:txXfrm>
        <a:off x="5219004" y="927576"/>
        <a:ext cx="1785752" cy="1045431"/>
      </dsp:txXfrm>
    </dsp:sp>
    <dsp:sp modelId="{2D6AEB5B-0417-46DC-879A-8F2B1E1F99A2}">
      <dsp:nvSpPr>
        <dsp:cNvPr id="0" name=""/>
        <dsp:cNvSpPr/>
      </dsp:nvSpPr>
      <dsp:spPr>
        <a:xfrm>
          <a:off x="7200152" y="1220792"/>
          <a:ext cx="392370" cy="458998"/>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7200152" y="1312592"/>
        <a:ext cx="274659" cy="275398"/>
      </dsp:txXfrm>
    </dsp:sp>
    <dsp:sp modelId="{FEBE1F5D-78E4-4438-8AC7-83EACE225AA0}">
      <dsp:nvSpPr>
        <dsp:cNvPr id="0" name=""/>
        <dsp:cNvSpPr/>
      </dsp:nvSpPr>
      <dsp:spPr>
        <a:xfrm>
          <a:off x="7777602" y="895051"/>
          <a:ext cx="1850802" cy="111048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Calculate the number of launches onto different orbits</a:t>
          </a:r>
          <a:endParaRPr lang="en-IN" sz="1500" kern="1200" dirty="0"/>
        </a:p>
      </dsp:txBody>
      <dsp:txXfrm>
        <a:off x="7810127" y="927576"/>
        <a:ext cx="1785752" cy="1045431"/>
      </dsp:txXfrm>
    </dsp:sp>
    <dsp:sp modelId="{60971668-854D-45C2-BAAA-6CF57AADE5D2}">
      <dsp:nvSpPr>
        <dsp:cNvPr id="0" name=""/>
        <dsp:cNvSpPr/>
      </dsp:nvSpPr>
      <dsp:spPr>
        <a:xfrm rot="5400000">
          <a:off x="8506818" y="2135088"/>
          <a:ext cx="392370" cy="458998"/>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8565305" y="2168402"/>
        <a:ext cx="275398" cy="274659"/>
      </dsp:txXfrm>
    </dsp:sp>
    <dsp:sp modelId="{095827D1-62EC-448D-B435-592D91C44A1E}">
      <dsp:nvSpPr>
        <dsp:cNvPr id="0" name=""/>
        <dsp:cNvSpPr/>
      </dsp:nvSpPr>
      <dsp:spPr>
        <a:xfrm>
          <a:off x="7777602" y="2745853"/>
          <a:ext cx="1850802" cy="111048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Calculate the outcomes for each mission</a:t>
          </a:r>
          <a:endParaRPr lang="en-IN" sz="1500" kern="1200" dirty="0"/>
        </a:p>
      </dsp:txBody>
      <dsp:txXfrm>
        <a:off x="7810127" y="2778378"/>
        <a:ext cx="1785752" cy="1045431"/>
      </dsp:txXfrm>
    </dsp:sp>
    <dsp:sp modelId="{99F291C5-6EF7-40DF-8B63-D0C0162C26D9}">
      <dsp:nvSpPr>
        <dsp:cNvPr id="0" name=""/>
        <dsp:cNvSpPr/>
      </dsp:nvSpPr>
      <dsp:spPr>
        <a:xfrm rot="10800000">
          <a:off x="7222361" y="3071594"/>
          <a:ext cx="392370" cy="458998"/>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7340072" y="3163394"/>
        <a:ext cx="274659" cy="275398"/>
      </dsp:txXfrm>
    </dsp:sp>
    <dsp:sp modelId="{33B117B5-79E5-4118-9816-766F34F47327}">
      <dsp:nvSpPr>
        <dsp:cNvPr id="0" name=""/>
        <dsp:cNvSpPr/>
      </dsp:nvSpPr>
      <dsp:spPr>
        <a:xfrm>
          <a:off x="5186479" y="2745853"/>
          <a:ext cx="1850802" cy="111048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a new attribute for landing outcome and append to </a:t>
          </a:r>
          <a:r>
            <a:rPr lang="en-US" sz="1500" kern="1200" dirty="0" err="1"/>
            <a:t>dataframe</a:t>
          </a:r>
          <a:endParaRPr lang="en-IN" sz="1500" kern="1200" dirty="0"/>
        </a:p>
      </dsp:txBody>
      <dsp:txXfrm>
        <a:off x="5219004" y="2778378"/>
        <a:ext cx="1785752" cy="1045431"/>
      </dsp:txXfrm>
    </dsp:sp>
    <dsp:sp modelId="{24DEEF17-2729-4B48-B3FC-2637B10334BF}">
      <dsp:nvSpPr>
        <dsp:cNvPr id="0" name=""/>
        <dsp:cNvSpPr/>
      </dsp:nvSpPr>
      <dsp:spPr>
        <a:xfrm rot="10800000">
          <a:off x="4631238" y="3071594"/>
          <a:ext cx="392370" cy="458998"/>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748949" y="3163394"/>
        <a:ext cx="274659" cy="275398"/>
      </dsp:txXfrm>
    </dsp:sp>
    <dsp:sp modelId="{3F877ED9-F033-4979-AC3F-15017E556338}">
      <dsp:nvSpPr>
        <dsp:cNvPr id="0" name=""/>
        <dsp:cNvSpPr/>
      </dsp:nvSpPr>
      <dsp:spPr>
        <a:xfrm>
          <a:off x="2595356" y="2745853"/>
          <a:ext cx="1850802" cy="111048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Determine Success Rate of all landings based on the new attribute</a:t>
          </a:r>
          <a:endParaRPr lang="en-IN" sz="1500" kern="1200" dirty="0"/>
        </a:p>
      </dsp:txBody>
      <dsp:txXfrm>
        <a:off x="2627881" y="2778378"/>
        <a:ext cx="1785752" cy="1045431"/>
      </dsp:txXfrm>
    </dsp:sp>
    <dsp:sp modelId="{FF683CD2-A87F-4B3E-8D2B-64E9114DC541}">
      <dsp:nvSpPr>
        <dsp:cNvPr id="0" name=""/>
        <dsp:cNvSpPr/>
      </dsp:nvSpPr>
      <dsp:spPr>
        <a:xfrm rot="10800000">
          <a:off x="2040115" y="3071594"/>
          <a:ext cx="392370" cy="458998"/>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2157826" y="3163394"/>
        <a:ext cx="274659" cy="275398"/>
      </dsp:txXfrm>
    </dsp:sp>
    <dsp:sp modelId="{761E6364-15EB-441B-8720-F58BB0505E6D}">
      <dsp:nvSpPr>
        <dsp:cNvPr id="0" name=""/>
        <dsp:cNvSpPr/>
      </dsp:nvSpPr>
      <dsp:spPr>
        <a:xfrm>
          <a:off x="4233" y="2745853"/>
          <a:ext cx="1850802" cy="111048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Export the dataset to a CSV</a:t>
          </a:r>
          <a:endParaRPr lang="en-IN" sz="1500" kern="1200" dirty="0"/>
        </a:p>
      </dsp:txBody>
      <dsp:txXfrm>
        <a:off x="36758" y="2778378"/>
        <a:ext cx="1785752" cy="10454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9824E-5EDD-4162-9F1C-1553235DF02E}">
      <dsp:nvSpPr>
        <dsp:cNvPr id="0" name=""/>
        <dsp:cNvSpPr/>
      </dsp:nvSpPr>
      <dsp:spPr>
        <a:xfrm>
          <a:off x="810064" y="2574"/>
          <a:ext cx="1501248" cy="90074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Pre-Processing</a:t>
          </a:r>
          <a:endParaRPr lang="en-IN" sz="1800" kern="1200" dirty="0"/>
        </a:p>
      </dsp:txBody>
      <dsp:txXfrm>
        <a:off x="836446" y="28956"/>
        <a:ext cx="1448484" cy="847985"/>
      </dsp:txXfrm>
    </dsp:sp>
    <dsp:sp modelId="{A49D00EB-3879-44AB-B07A-27432ADD0ABB}">
      <dsp:nvSpPr>
        <dsp:cNvPr id="0" name=""/>
        <dsp:cNvSpPr/>
      </dsp:nvSpPr>
      <dsp:spPr>
        <a:xfrm rot="5400000">
          <a:off x="1401556" y="1008411"/>
          <a:ext cx="318264" cy="37230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1448996" y="1035434"/>
        <a:ext cx="223385" cy="222785"/>
      </dsp:txXfrm>
    </dsp:sp>
    <dsp:sp modelId="{225403A0-02DA-4ECD-8139-D2F5203B7CAB}">
      <dsp:nvSpPr>
        <dsp:cNvPr id="0" name=""/>
        <dsp:cNvSpPr/>
      </dsp:nvSpPr>
      <dsp:spPr>
        <a:xfrm>
          <a:off x="810064" y="1503823"/>
          <a:ext cx="1501248" cy="90074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Development</a:t>
          </a:r>
          <a:endParaRPr lang="en-IN" sz="1800" kern="1200" dirty="0"/>
        </a:p>
      </dsp:txBody>
      <dsp:txXfrm>
        <a:off x="836446" y="1530205"/>
        <a:ext cx="1448484" cy="847985"/>
      </dsp:txXfrm>
    </dsp:sp>
    <dsp:sp modelId="{F0727103-529E-4013-AE13-FFD0929CE6AC}">
      <dsp:nvSpPr>
        <dsp:cNvPr id="0" name=""/>
        <dsp:cNvSpPr/>
      </dsp:nvSpPr>
      <dsp:spPr>
        <a:xfrm rot="5400000">
          <a:off x="1401556" y="2509660"/>
          <a:ext cx="318264" cy="37230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1448996" y="2536683"/>
        <a:ext cx="223385" cy="222785"/>
      </dsp:txXfrm>
    </dsp:sp>
    <dsp:sp modelId="{CDB753C8-9914-48DD-8A6F-3585A3C1DCDB}">
      <dsp:nvSpPr>
        <dsp:cNvPr id="0" name=""/>
        <dsp:cNvSpPr/>
      </dsp:nvSpPr>
      <dsp:spPr>
        <a:xfrm>
          <a:off x="810064" y="3005072"/>
          <a:ext cx="1501248" cy="90074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Evaluation</a:t>
          </a:r>
          <a:endParaRPr lang="en-IN" sz="1800" kern="1200" dirty="0"/>
        </a:p>
      </dsp:txBody>
      <dsp:txXfrm>
        <a:off x="836446" y="3031454"/>
        <a:ext cx="1448484" cy="847985"/>
      </dsp:txXfrm>
    </dsp:sp>
    <dsp:sp modelId="{2D6AEB5B-0417-46DC-879A-8F2B1E1F99A2}">
      <dsp:nvSpPr>
        <dsp:cNvPr id="0" name=""/>
        <dsp:cNvSpPr/>
      </dsp:nvSpPr>
      <dsp:spPr>
        <a:xfrm rot="5400000">
          <a:off x="1401556" y="4010908"/>
          <a:ext cx="318264" cy="37230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1448996" y="4037931"/>
        <a:ext cx="223385" cy="222785"/>
      </dsp:txXfrm>
    </dsp:sp>
    <dsp:sp modelId="{FEBE1F5D-78E4-4438-8AC7-83EACE225AA0}">
      <dsp:nvSpPr>
        <dsp:cNvPr id="0" name=""/>
        <dsp:cNvSpPr/>
      </dsp:nvSpPr>
      <dsp:spPr>
        <a:xfrm>
          <a:off x="810064" y="4506320"/>
          <a:ext cx="1501248" cy="90074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Comparison</a:t>
          </a:r>
        </a:p>
      </dsp:txBody>
      <dsp:txXfrm>
        <a:off x="836446" y="4532702"/>
        <a:ext cx="1448484" cy="8479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9824E-5EDD-4162-9F1C-1553235DF02E}">
      <dsp:nvSpPr>
        <dsp:cNvPr id="0" name=""/>
        <dsp:cNvSpPr/>
      </dsp:nvSpPr>
      <dsp:spPr>
        <a:xfrm>
          <a:off x="810064" y="2574"/>
          <a:ext cx="1501248" cy="90074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Pre-Processing</a:t>
          </a:r>
          <a:endParaRPr lang="en-IN" sz="1800" kern="1200" dirty="0"/>
        </a:p>
      </dsp:txBody>
      <dsp:txXfrm>
        <a:off x="836446" y="28956"/>
        <a:ext cx="1448484" cy="847985"/>
      </dsp:txXfrm>
    </dsp:sp>
    <dsp:sp modelId="{A49D00EB-3879-44AB-B07A-27432ADD0ABB}">
      <dsp:nvSpPr>
        <dsp:cNvPr id="0" name=""/>
        <dsp:cNvSpPr/>
      </dsp:nvSpPr>
      <dsp:spPr>
        <a:xfrm rot="5400000">
          <a:off x="1401556" y="1008411"/>
          <a:ext cx="318264" cy="37230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1448996" y="1035434"/>
        <a:ext cx="223385" cy="222785"/>
      </dsp:txXfrm>
    </dsp:sp>
    <dsp:sp modelId="{225403A0-02DA-4ECD-8139-D2F5203B7CAB}">
      <dsp:nvSpPr>
        <dsp:cNvPr id="0" name=""/>
        <dsp:cNvSpPr/>
      </dsp:nvSpPr>
      <dsp:spPr>
        <a:xfrm>
          <a:off x="810064" y="1503823"/>
          <a:ext cx="1501248" cy="90074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Development</a:t>
          </a:r>
          <a:endParaRPr lang="en-IN" sz="1800" kern="1200" dirty="0"/>
        </a:p>
      </dsp:txBody>
      <dsp:txXfrm>
        <a:off x="836446" y="1530205"/>
        <a:ext cx="1448484" cy="847985"/>
      </dsp:txXfrm>
    </dsp:sp>
    <dsp:sp modelId="{F0727103-529E-4013-AE13-FFD0929CE6AC}">
      <dsp:nvSpPr>
        <dsp:cNvPr id="0" name=""/>
        <dsp:cNvSpPr/>
      </dsp:nvSpPr>
      <dsp:spPr>
        <a:xfrm rot="5400000">
          <a:off x="1401556" y="2509660"/>
          <a:ext cx="318264" cy="37230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1448996" y="2536683"/>
        <a:ext cx="223385" cy="222785"/>
      </dsp:txXfrm>
    </dsp:sp>
    <dsp:sp modelId="{CDB753C8-9914-48DD-8A6F-3585A3C1DCDB}">
      <dsp:nvSpPr>
        <dsp:cNvPr id="0" name=""/>
        <dsp:cNvSpPr/>
      </dsp:nvSpPr>
      <dsp:spPr>
        <a:xfrm>
          <a:off x="810064" y="3005072"/>
          <a:ext cx="1501248" cy="90074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Evaluation</a:t>
          </a:r>
          <a:endParaRPr lang="en-IN" sz="1800" kern="1200" dirty="0"/>
        </a:p>
      </dsp:txBody>
      <dsp:txXfrm>
        <a:off x="836446" y="3031454"/>
        <a:ext cx="1448484" cy="847985"/>
      </dsp:txXfrm>
    </dsp:sp>
    <dsp:sp modelId="{2D6AEB5B-0417-46DC-879A-8F2B1E1F99A2}">
      <dsp:nvSpPr>
        <dsp:cNvPr id="0" name=""/>
        <dsp:cNvSpPr/>
      </dsp:nvSpPr>
      <dsp:spPr>
        <a:xfrm rot="5400000">
          <a:off x="1401556" y="4010908"/>
          <a:ext cx="318264" cy="37230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1448996" y="4037931"/>
        <a:ext cx="223385" cy="222785"/>
      </dsp:txXfrm>
    </dsp:sp>
    <dsp:sp modelId="{FEBE1F5D-78E4-4438-8AC7-83EACE225AA0}">
      <dsp:nvSpPr>
        <dsp:cNvPr id="0" name=""/>
        <dsp:cNvSpPr/>
      </dsp:nvSpPr>
      <dsp:spPr>
        <a:xfrm>
          <a:off x="810064" y="4506320"/>
          <a:ext cx="1501248" cy="90074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Comparison</a:t>
          </a:r>
        </a:p>
      </dsp:txBody>
      <dsp:txXfrm>
        <a:off x="836446" y="4532702"/>
        <a:ext cx="1448484" cy="8479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804233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336087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reeharsha-Sadhu/IBM-Applied-Data-Science-Capstone/blob/master/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reeharsha-Sadhu/IBM-Applied-Data-Science-Capstone/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reeharsha-Sadhu/IBM-Applied-Data-Science-Capstone/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reeharsha-Sadhu/IBM-Applied-Data-Science-Capstone/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reeharsha-Sadhu/IBM-Applied-Data-Science-Capstone/blob/master/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Sreeharsha-Sadhu/IBM-Applied-Data-Science-Capstone/blob/master/spacex_dash_app.py"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reeharsha-Sadhu/IBM-Applied-Data-Science-Capstone/blob/master/Machine%20Learning%20Prediction.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reeharsha-Sadhu/IBM-Applied-Data-Science-Capstone/blob/master/Machine%20Learning%20Prediction.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Sreeharsha-Sadhu/IBM-Applied-Data-Science-Capstone/blob/master/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reeharsha-Sadhu/IBM-Applied-Data-Science-Capstone/blob/master/Data%20Collection%20with%20Web%20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Sreeharsha Sadhu</a:t>
            </a:r>
          </a:p>
          <a:p>
            <a:r>
              <a:rPr lang="en-US" dirty="0">
                <a:solidFill>
                  <a:schemeClr val="bg2"/>
                </a:solidFill>
                <a:latin typeface="Abadi" panose="020B0604020104020204" pitchFamily="34" charset="0"/>
                <a:ea typeface="SF Pro" pitchFamily="2" charset="0"/>
                <a:cs typeface="SF Pro" pitchFamily="2" charset="0"/>
              </a:rPr>
              <a:t>12/02/2025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AC37142B-CF13-A12E-8B78-A787C2FAC093}"/>
              </a:ext>
            </a:extLst>
          </p:cNvPr>
          <p:cNvGraphicFramePr/>
          <p:nvPr>
            <p:extLst>
              <p:ext uri="{D42A27DB-BD31-4B8C-83A1-F6EECF244321}">
                <p14:modId xmlns:p14="http://schemas.microsoft.com/office/powerpoint/2010/main" val="2984579900"/>
              </p:ext>
            </p:extLst>
          </p:nvPr>
        </p:nvGraphicFramePr>
        <p:xfrm>
          <a:off x="1362740" y="1274187"/>
          <a:ext cx="9632638" cy="4751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C3B3DC9-ECE1-472F-D6E9-0EB1417F5566}"/>
              </a:ext>
            </a:extLst>
          </p:cNvPr>
          <p:cNvSpPr txBox="1"/>
          <p:nvPr/>
        </p:nvSpPr>
        <p:spPr>
          <a:xfrm>
            <a:off x="3162451" y="6025573"/>
            <a:ext cx="5730719" cy="461665"/>
          </a:xfrm>
          <a:prstGeom prst="rect">
            <a:avLst/>
          </a:prstGeom>
          <a:noFill/>
        </p:spPr>
        <p:txBody>
          <a:bodyPr wrap="square">
            <a:spAutoFit/>
          </a:bodyPr>
          <a:lstStyle/>
          <a:p>
            <a:pPr marL="0" indent="0" algn="ctr">
              <a:buNone/>
            </a:pPr>
            <a:r>
              <a:rPr lang="en-US" sz="2400" dirty="0" err="1"/>
              <a:t>Github</a:t>
            </a:r>
            <a:r>
              <a:rPr lang="en-US" sz="2400" dirty="0"/>
              <a:t>: </a:t>
            </a:r>
            <a:r>
              <a:rPr lang="en-US" sz="2400" dirty="0">
                <a:hlinkClick r:id="rId8"/>
              </a:rPr>
              <a:t>Data Wrangling</a:t>
            </a:r>
            <a:endParaRPr lang="en-US" sz="24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35057" cy="4601586"/>
          </a:xfrm>
          <a:prstGeom prst="rect">
            <a:avLst/>
          </a:prstGeom>
        </p:spPr>
        <p:txBody>
          <a:bodyPr lIns="91440" tIns="45720" rIns="91440" bIns="45720" anchor="t"/>
          <a:lstStyle/>
          <a:p>
            <a:pPr marL="457200" indent="-457200">
              <a:lnSpc>
                <a:spcPct val="100000"/>
              </a:lnSpc>
              <a:spcBef>
                <a:spcPts val="1400"/>
              </a:spcBef>
              <a:buFont typeface="+mj-lt"/>
              <a:buAutoNum type="arabicPeriod"/>
            </a:pPr>
            <a:r>
              <a:rPr lang="en-US" sz="2400" dirty="0">
                <a:solidFill>
                  <a:schemeClr val="accent3">
                    <a:lumMod val="25000"/>
                  </a:schemeClr>
                </a:solidFill>
                <a:latin typeface="Abadi"/>
              </a:rPr>
              <a:t>Scatter Plots:  </a:t>
            </a:r>
          </a:p>
          <a:p>
            <a:pPr marL="457200" lvl="1" indent="0">
              <a:lnSpc>
                <a:spcPct val="100000"/>
              </a:lnSpc>
              <a:spcBef>
                <a:spcPts val="1400"/>
              </a:spcBef>
              <a:buNone/>
            </a:pPr>
            <a:r>
              <a:rPr lang="en-US" sz="2000" dirty="0">
                <a:solidFill>
                  <a:schemeClr val="accent3">
                    <a:lumMod val="25000"/>
                  </a:schemeClr>
                </a:solidFill>
                <a:latin typeface="Abadi"/>
              </a:rPr>
              <a:t>Importance: Scatter plots are used to observe relationships between two continuous variables. They help in identifying patterns, trends, and potential correlations.</a:t>
            </a:r>
          </a:p>
          <a:p>
            <a:pPr marL="457200" lvl="1" indent="0">
              <a:lnSpc>
                <a:spcPct val="100000"/>
              </a:lnSpc>
              <a:spcBef>
                <a:spcPts val="1400"/>
              </a:spcBef>
              <a:buNone/>
            </a:pPr>
            <a:r>
              <a:rPr lang="en-US" sz="2000" dirty="0">
                <a:solidFill>
                  <a:schemeClr val="accent3">
                    <a:lumMod val="25000"/>
                  </a:schemeClr>
                </a:solidFill>
                <a:latin typeface="Abadi"/>
              </a:rPr>
              <a:t>Graphs:</a:t>
            </a:r>
          </a:p>
          <a:p>
            <a:pPr lvl="2">
              <a:lnSpc>
                <a:spcPct val="100000"/>
              </a:lnSpc>
              <a:spcBef>
                <a:spcPts val="1400"/>
              </a:spcBef>
            </a:pPr>
            <a:r>
              <a:rPr lang="en-US" dirty="0" err="1">
                <a:solidFill>
                  <a:schemeClr val="accent3">
                    <a:lumMod val="25000"/>
                  </a:schemeClr>
                </a:solidFill>
                <a:latin typeface="Abadi"/>
              </a:rPr>
              <a:t>FlightNumber</a:t>
            </a:r>
            <a:r>
              <a:rPr lang="en-US" dirty="0">
                <a:solidFill>
                  <a:schemeClr val="accent3">
                    <a:lumMod val="25000"/>
                  </a:schemeClr>
                </a:solidFill>
                <a:latin typeface="Abadi"/>
              </a:rPr>
              <a:t> vs. </a:t>
            </a:r>
            <a:r>
              <a:rPr lang="en-US" dirty="0" err="1">
                <a:solidFill>
                  <a:schemeClr val="accent3">
                    <a:lumMod val="25000"/>
                  </a:schemeClr>
                </a:solidFill>
                <a:latin typeface="Abadi"/>
              </a:rPr>
              <a:t>PayloadMass</a:t>
            </a:r>
            <a:r>
              <a:rPr lang="en-US" dirty="0">
                <a:solidFill>
                  <a:schemeClr val="accent3">
                    <a:lumMod val="25000"/>
                  </a:schemeClr>
                </a:solidFill>
                <a:latin typeface="Abadi"/>
              </a:rPr>
              <a:t> with Class as hue.</a:t>
            </a:r>
          </a:p>
          <a:p>
            <a:pPr lvl="2">
              <a:lnSpc>
                <a:spcPct val="100000"/>
              </a:lnSpc>
              <a:spcBef>
                <a:spcPts val="1400"/>
              </a:spcBef>
            </a:pPr>
            <a:r>
              <a:rPr lang="en-US" dirty="0" err="1">
                <a:solidFill>
                  <a:schemeClr val="accent3">
                    <a:lumMod val="25000"/>
                  </a:schemeClr>
                </a:solidFill>
                <a:latin typeface="Abadi"/>
              </a:rPr>
              <a:t>FlightNumber</a:t>
            </a:r>
            <a:r>
              <a:rPr lang="en-US" dirty="0">
                <a:solidFill>
                  <a:schemeClr val="accent3">
                    <a:lumMod val="25000"/>
                  </a:schemeClr>
                </a:solidFill>
                <a:latin typeface="Abadi"/>
              </a:rPr>
              <a:t> vs. </a:t>
            </a:r>
            <a:r>
              <a:rPr lang="en-US" dirty="0" err="1">
                <a:solidFill>
                  <a:schemeClr val="accent3">
                    <a:lumMod val="25000"/>
                  </a:schemeClr>
                </a:solidFill>
                <a:latin typeface="Abadi"/>
              </a:rPr>
              <a:t>LaunchSite</a:t>
            </a:r>
            <a:r>
              <a:rPr lang="en-US" dirty="0">
                <a:solidFill>
                  <a:schemeClr val="accent3">
                    <a:lumMod val="25000"/>
                  </a:schemeClr>
                </a:solidFill>
                <a:latin typeface="Abadi"/>
              </a:rPr>
              <a:t> with Class as hue.</a:t>
            </a:r>
          </a:p>
          <a:p>
            <a:pPr lvl="2">
              <a:lnSpc>
                <a:spcPct val="100000"/>
              </a:lnSpc>
              <a:spcBef>
                <a:spcPts val="1400"/>
              </a:spcBef>
            </a:pPr>
            <a:r>
              <a:rPr lang="en-US" dirty="0" err="1">
                <a:solidFill>
                  <a:schemeClr val="accent3">
                    <a:lumMod val="25000"/>
                  </a:schemeClr>
                </a:solidFill>
                <a:latin typeface="Abadi"/>
              </a:rPr>
              <a:t>PayloadMass</a:t>
            </a:r>
            <a:r>
              <a:rPr lang="en-US" dirty="0">
                <a:solidFill>
                  <a:schemeClr val="accent3">
                    <a:lumMod val="25000"/>
                  </a:schemeClr>
                </a:solidFill>
                <a:latin typeface="Abadi"/>
              </a:rPr>
              <a:t> vs. </a:t>
            </a:r>
            <a:r>
              <a:rPr lang="en-US" dirty="0" err="1">
                <a:solidFill>
                  <a:schemeClr val="accent3">
                    <a:lumMod val="25000"/>
                  </a:schemeClr>
                </a:solidFill>
                <a:latin typeface="Abadi"/>
              </a:rPr>
              <a:t>LaunchSite</a:t>
            </a:r>
            <a:r>
              <a:rPr lang="en-US" dirty="0">
                <a:solidFill>
                  <a:schemeClr val="accent3">
                    <a:lumMod val="25000"/>
                  </a:schemeClr>
                </a:solidFill>
                <a:latin typeface="Abadi"/>
              </a:rPr>
              <a:t> with Class as hue.</a:t>
            </a:r>
          </a:p>
          <a:p>
            <a:pPr lvl="2">
              <a:lnSpc>
                <a:spcPct val="100000"/>
              </a:lnSpc>
              <a:spcBef>
                <a:spcPts val="1400"/>
              </a:spcBef>
            </a:pPr>
            <a:r>
              <a:rPr lang="en-US" dirty="0" err="1">
                <a:solidFill>
                  <a:schemeClr val="accent3">
                    <a:lumMod val="25000"/>
                  </a:schemeClr>
                </a:solidFill>
                <a:latin typeface="Abadi"/>
              </a:rPr>
              <a:t>FlightNumber</a:t>
            </a:r>
            <a:r>
              <a:rPr lang="en-US" dirty="0">
                <a:solidFill>
                  <a:schemeClr val="accent3">
                    <a:lumMod val="25000"/>
                  </a:schemeClr>
                </a:solidFill>
                <a:latin typeface="Abadi"/>
              </a:rPr>
              <a:t> vs. Orbit with Class as hue.</a:t>
            </a:r>
          </a:p>
          <a:p>
            <a:pPr lvl="2">
              <a:lnSpc>
                <a:spcPct val="100000"/>
              </a:lnSpc>
              <a:spcBef>
                <a:spcPts val="1400"/>
              </a:spcBef>
            </a:pPr>
            <a:r>
              <a:rPr lang="en-US" dirty="0" err="1">
                <a:solidFill>
                  <a:schemeClr val="accent3">
                    <a:lumMod val="25000"/>
                  </a:schemeClr>
                </a:solidFill>
                <a:latin typeface="Abadi"/>
              </a:rPr>
              <a:t>PayloadMass</a:t>
            </a:r>
            <a:r>
              <a:rPr lang="en-US" dirty="0">
                <a:solidFill>
                  <a:schemeClr val="accent3">
                    <a:lumMod val="25000"/>
                  </a:schemeClr>
                </a:solidFill>
                <a:latin typeface="Abadi"/>
              </a:rPr>
              <a:t> vs. Orbit with Class as hue.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D861FF44-B855-3ABE-4D5B-0F286BD2A082}"/>
              </a:ext>
            </a:extLst>
          </p:cNvPr>
          <p:cNvSpPr txBox="1"/>
          <p:nvPr/>
        </p:nvSpPr>
        <p:spPr>
          <a:xfrm>
            <a:off x="3048000" y="6242545"/>
            <a:ext cx="6096000" cy="461665"/>
          </a:xfrm>
          <a:prstGeom prst="rect">
            <a:avLst/>
          </a:prstGeom>
          <a:noFill/>
        </p:spPr>
        <p:txBody>
          <a:bodyPr wrap="square">
            <a:spAutoFit/>
          </a:bodyPr>
          <a:lstStyle/>
          <a:p>
            <a:pPr marL="0" indent="0" algn="ctr">
              <a:buNone/>
            </a:pPr>
            <a:r>
              <a:rPr lang="en-US" sz="2400" dirty="0" err="1"/>
              <a:t>Github</a:t>
            </a:r>
            <a:r>
              <a:rPr lang="en-US" sz="2400" dirty="0"/>
              <a:t>: </a:t>
            </a:r>
            <a:r>
              <a:rPr lang="en-US" sz="2400" dirty="0">
                <a:hlinkClick r:id="rId3"/>
              </a:rPr>
              <a:t>EDA with Data Visualization</a:t>
            </a:r>
            <a:endParaRPr lang="en-US" sz="24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8463965-C4FC-3E7A-9E0E-781D0B647E7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74F09-A86B-B66F-7E9D-8D0E651C20A5}"/>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300B5BF9-13E5-048E-8C49-49BEBF0F3460}"/>
              </a:ext>
            </a:extLst>
          </p:cNvPr>
          <p:cNvSpPr>
            <a:spLocks noGrp="1"/>
          </p:cNvSpPr>
          <p:nvPr>
            <p:ph idx="4294967295"/>
          </p:nvPr>
        </p:nvSpPr>
        <p:spPr>
          <a:xfrm>
            <a:off x="770010" y="1678075"/>
            <a:ext cx="10281812" cy="4601586"/>
          </a:xfrm>
          <a:prstGeom prst="rect">
            <a:avLst/>
          </a:prstGeom>
        </p:spPr>
        <p:txBody>
          <a:bodyPr lIns="91440" tIns="45720" rIns="91440" bIns="45720" anchor="t"/>
          <a:lstStyle/>
          <a:p>
            <a:pPr marL="0" indent="0">
              <a:lnSpc>
                <a:spcPct val="100000"/>
              </a:lnSpc>
              <a:spcBef>
                <a:spcPts val="1400"/>
              </a:spcBef>
              <a:buNone/>
            </a:pPr>
            <a:r>
              <a:rPr lang="en-US" sz="2400" dirty="0">
                <a:solidFill>
                  <a:schemeClr val="accent3">
                    <a:lumMod val="25000"/>
                  </a:schemeClr>
                </a:solidFill>
                <a:latin typeface="Abadi"/>
              </a:rPr>
              <a:t>2. Bar Charts:  </a:t>
            </a:r>
          </a:p>
          <a:p>
            <a:pPr lvl="1">
              <a:lnSpc>
                <a:spcPct val="100000"/>
              </a:lnSpc>
              <a:spcBef>
                <a:spcPts val="1400"/>
              </a:spcBef>
            </a:pPr>
            <a:r>
              <a:rPr lang="en-US" sz="2000" dirty="0">
                <a:solidFill>
                  <a:schemeClr val="accent3">
                    <a:lumMod val="25000"/>
                  </a:schemeClr>
                </a:solidFill>
                <a:latin typeface="Abadi"/>
              </a:rPr>
              <a:t>Importance: Bar charts are used to compare categorical data. They are useful for showing the distribution of data across different categories.</a:t>
            </a:r>
          </a:p>
          <a:p>
            <a:pPr lvl="1">
              <a:lnSpc>
                <a:spcPct val="100000"/>
              </a:lnSpc>
              <a:spcBef>
                <a:spcPts val="1400"/>
              </a:spcBef>
            </a:pPr>
            <a:r>
              <a:rPr lang="en-US" dirty="0">
                <a:solidFill>
                  <a:schemeClr val="accent3">
                    <a:lumMod val="25000"/>
                  </a:schemeClr>
                </a:solidFill>
                <a:latin typeface="Abadi"/>
              </a:rPr>
              <a:t>Graphs:</a:t>
            </a:r>
          </a:p>
          <a:p>
            <a:pPr lvl="2">
              <a:lnSpc>
                <a:spcPct val="100000"/>
              </a:lnSpc>
              <a:spcBef>
                <a:spcPts val="1400"/>
              </a:spcBef>
            </a:pPr>
            <a:r>
              <a:rPr lang="en-US" sz="1800" dirty="0">
                <a:solidFill>
                  <a:schemeClr val="accent3">
                    <a:lumMod val="25000"/>
                  </a:schemeClr>
                </a:solidFill>
                <a:latin typeface="Abadi"/>
              </a:rPr>
              <a:t>Success rate of each orbit type.</a:t>
            </a:r>
          </a:p>
          <a:p>
            <a:pPr marL="0" indent="0">
              <a:lnSpc>
                <a:spcPct val="100000"/>
              </a:lnSpc>
              <a:spcBef>
                <a:spcPts val="1400"/>
              </a:spcBef>
              <a:buNone/>
            </a:pPr>
            <a:r>
              <a:rPr lang="en-US" sz="2400" dirty="0">
                <a:solidFill>
                  <a:schemeClr val="accent3">
                    <a:lumMod val="25000"/>
                  </a:schemeClr>
                </a:solidFill>
                <a:latin typeface="Abadi"/>
              </a:rPr>
              <a:t>3. Line Charts:  </a:t>
            </a:r>
          </a:p>
          <a:p>
            <a:pPr lvl="1">
              <a:lnSpc>
                <a:spcPct val="100000"/>
              </a:lnSpc>
              <a:spcBef>
                <a:spcPts val="1400"/>
              </a:spcBef>
            </a:pPr>
            <a:r>
              <a:rPr lang="en-US" sz="2000" dirty="0">
                <a:solidFill>
                  <a:schemeClr val="accent3">
                    <a:lumMod val="25000"/>
                  </a:schemeClr>
                </a:solidFill>
                <a:latin typeface="Abadi"/>
              </a:rPr>
              <a:t>Importance: Line charts are used to display trends over time. They are useful for showing how a variable changes at regular intervals.</a:t>
            </a:r>
          </a:p>
          <a:p>
            <a:pPr lvl="1">
              <a:lnSpc>
                <a:spcPct val="100000"/>
              </a:lnSpc>
              <a:spcBef>
                <a:spcPts val="1400"/>
              </a:spcBef>
            </a:pPr>
            <a:r>
              <a:rPr lang="en-US" dirty="0">
                <a:solidFill>
                  <a:schemeClr val="accent3">
                    <a:lumMod val="25000"/>
                  </a:schemeClr>
                </a:solidFill>
                <a:latin typeface="Abadi"/>
              </a:rPr>
              <a:t>Graphs:</a:t>
            </a:r>
          </a:p>
          <a:p>
            <a:pPr lvl="2">
              <a:lnSpc>
                <a:spcPct val="100000"/>
              </a:lnSpc>
              <a:spcBef>
                <a:spcPts val="1400"/>
              </a:spcBef>
            </a:pPr>
            <a:r>
              <a:rPr lang="en-US" sz="1800" dirty="0">
                <a:solidFill>
                  <a:schemeClr val="accent3">
                    <a:lumMod val="25000"/>
                  </a:schemeClr>
                </a:solidFill>
                <a:latin typeface="Abadi"/>
              </a:rPr>
              <a:t>Yearly trend of launch success rates</a:t>
            </a:r>
            <a:r>
              <a:rPr lang="en-US" sz="1600" dirty="0">
                <a:solidFill>
                  <a:schemeClr val="accent3">
                    <a:lumMod val="25000"/>
                  </a:schemeClr>
                </a:solidFill>
                <a:latin typeface="Abadi"/>
              </a:rPr>
              <a:t>.</a:t>
            </a:r>
            <a:endParaRPr lang="en-US" sz="2400" dirty="0"/>
          </a:p>
        </p:txBody>
      </p:sp>
      <p:sp>
        <p:nvSpPr>
          <p:cNvPr id="3" name="Title 1">
            <a:extLst>
              <a:ext uri="{FF2B5EF4-FFF2-40B4-BE49-F238E27FC236}">
                <a16:creationId xmlns:a16="http://schemas.microsoft.com/office/drawing/2014/main" id="{1C48B2FD-3D43-6851-1AAC-0A656427742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D58BED78-B41C-1159-223B-9123A63D1DE1}"/>
              </a:ext>
            </a:extLst>
          </p:cNvPr>
          <p:cNvSpPr txBox="1"/>
          <p:nvPr/>
        </p:nvSpPr>
        <p:spPr>
          <a:xfrm>
            <a:off x="3048000" y="6242545"/>
            <a:ext cx="6096000" cy="461665"/>
          </a:xfrm>
          <a:prstGeom prst="rect">
            <a:avLst/>
          </a:prstGeom>
          <a:noFill/>
        </p:spPr>
        <p:txBody>
          <a:bodyPr wrap="square">
            <a:spAutoFit/>
          </a:bodyPr>
          <a:lstStyle/>
          <a:p>
            <a:pPr marL="0" indent="0" algn="ctr">
              <a:buNone/>
            </a:pPr>
            <a:r>
              <a:rPr lang="en-US" sz="2400" dirty="0" err="1"/>
              <a:t>Github</a:t>
            </a:r>
            <a:r>
              <a:rPr lang="en-US" sz="2400" dirty="0"/>
              <a:t>: </a:t>
            </a:r>
            <a:r>
              <a:rPr lang="en-US" sz="2400" dirty="0">
                <a:hlinkClick r:id="rId3"/>
              </a:rPr>
              <a:t>EDA with Data Visualization</a:t>
            </a:r>
            <a:endParaRPr lang="en-US" sz="2400" dirty="0"/>
          </a:p>
        </p:txBody>
      </p:sp>
    </p:spTree>
    <p:extLst>
      <p:ext uri="{BB962C8B-B14F-4D97-AF65-F5344CB8AC3E}">
        <p14:creationId xmlns:p14="http://schemas.microsoft.com/office/powerpoint/2010/main" val="39139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8205" y="1380967"/>
            <a:ext cx="11568995" cy="5046244"/>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a:t>
            </a:r>
          </a:p>
          <a:p>
            <a:pPr lvl="1">
              <a:lnSpc>
                <a:spcPct val="100000"/>
              </a:lnSpc>
              <a:spcBef>
                <a:spcPts val="1400"/>
              </a:spcBef>
            </a:pPr>
            <a:r>
              <a:rPr lang="en-US" sz="16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600" dirty="0">
                <a:solidFill>
                  <a:schemeClr val="accent3">
                    <a:lumMod val="25000"/>
                  </a:schemeClr>
                </a:solidFill>
                <a:latin typeface="Abadi"/>
              </a:rPr>
              <a:t>Display 5 records where launch sites begin with the string 'CCA’</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a:rPr>
              <a:t>Display the total payload mass carried by boosters launched by NASA (CRS)</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a:rPr>
              <a:t>Display average payload mass carried by booster version F9 v1.1</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a:rPr>
              <a:t>Display the date when the first successful landing outcome in ground pad was achieved</a:t>
            </a:r>
          </a:p>
          <a:p>
            <a:pPr lvl="1">
              <a:lnSpc>
                <a:spcPct val="100000"/>
              </a:lnSpc>
              <a:spcBef>
                <a:spcPts val="1400"/>
              </a:spcBef>
            </a:pPr>
            <a:r>
              <a:rPr lang="en-US" sz="1600" dirty="0">
                <a:solidFill>
                  <a:schemeClr val="accent3">
                    <a:lumMod val="25000"/>
                  </a:schemeClr>
                </a:solidFill>
                <a:latin typeface="Abadi"/>
              </a:rPr>
              <a:t>List the names of the boosters which have success in drone ship and have payload mass greater than 4000 but less than 6000</a:t>
            </a:r>
          </a:p>
          <a:p>
            <a:pPr lvl="1">
              <a:lnSpc>
                <a:spcPct val="100000"/>
              </a:lnSpc>
              <a:spcBef>
                <a:spcPts val="1400"/>
              </a:spcBef>
            </a:pPr>
            <a:r>
              <a:rPr lang="en-US" sz="1600" dirty="0">
                <a:solidFill>
                  <a:schemeClr val="accent3">
                    <a:lumMod val="25000"/>
                  </a:schemeClr>
                </a:solidFill>
                <a:latin typeface="Abadi"/>
              </a:rPr>
              <a:t>List the total number of successful and failure mission outcomes</a:t>
            </a:r>
          </a:p>
          <a:p>
            <a:pPr lvl="1">
              <a:lnSpc>
                <a:spcPct val="100000"/>
              </a:lnSpc>
              <a:spcBef>
                <a:spcPts val="1400"/>
              </a:spcBef>
            </a:pPr>
            <a:r>
              <a:rPr lang="en-US" sz="1600" dirty="0">
                <a:solidFill>
                  <a:schemeClr val="accent3">
                    <a:lumMod val="25000"/>
                  </a:schemeClr>
                </a:solidFill>
                <a:latin typeface="Abadi"/>
              </a:rPr>
              <a:t>List the names of the booster versions which have carried the maximum payload mass</a:t>
            </a:r>
          </a:p>
          <a:p>
            <a:pPr lvl="1">
              <a:lnSpc>
                <a:spcPct val="100000"/>
              </a:lnSpc>
              <a:spcBef>
                <a:spcPts val="1400"/>
              </a:spcBef>
            </a:pPr>
            <a:r>
              <a:rPr lang="en-US" sz="1600" dirty="0">
                <a:solidFill>
                  <a:schemeClr val="accent3">
                    <a:lumMod val="25000"/>
                  </a:schemeClr>
                </a:solidFill>
                <a:latin typeface="Abadi"/>
              </a:rPr>
              <a:t>List the failed landing outcomes in drone ship, their booster versions, and launch site names for the year 2015</a:t>
            </a:r>
          </a:p>
          <a:p>
            <a:pPr lvl="1">
              <a:lnSpc>
                <a:spcPct val="100000"/>
              </a:lnSpc>
              <a:spcBef>
                <a:spcPts val="1400"/>
              </a:spcBef>
            </a:pPr>
            <a:r>
              <a:rPr lang="en-US" sz="1600" dirty="0">
                <a:solidFill>
                  <a:schemeClr val="accent3">
                    <a:lumMod val="25000"/>
                  </a:schemeClr>
                </a:solidFill>
                <a:latin typeface="Abadi"/>
              </a:rPr>
              <a:t>Rank the count of landing outcomes between the date 2010-06-04 and 2017-03-20,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999F76B6-DF69-7CA4-8F5E-F1D8B0D67D48}"/>
              </a:ext>
            </a:extLst>
          </p:cNvPr>
          <p:cNvSpPr txBox="1"/>
          <p:nvPr/>
        </p:nvSpPr>
        <p:spPr>
          <a:xfrm>
            <a:off x="2878666" y="6351147"/>
            <a:ext cx="6096000" cy="461665"/>
          </a:xfrm>
          <a:prstGeom prst="rect">
            <a:avLst/>
          </a:prstGeom>
          <a:noFill/>
        </p:spPr>
        <p:txBody>
          <a:bodyPr wrap="square">
            <a:spAutoFit/>
          </a:bodyPr>
          <a:lstStyle/>
          <a:p>
            <a:pPr marL="0" indent="0" algn="ctr">
              <a:buNone/>
            </a:pPr>
            <a:r>
              <a:rPr lang="en-US" sz="2400" dirty="0" err="1"/>
              <a:t>Github</a:t>
            </a:r>
            <a:r>
              <a:rPr lang="en-US" sz="2400" dirty="0"/>
              <a:t>: </a:t>
            </a:r>
            <a:r>
              <a:rPr lang="en-US" sz="2400" dirty="0">
                <a:hlinkClick r:id="rId3"/>
              </a:rPr>
              <a:t>EDA with SQL</a:t>
            </a:r>
            <a:endParaRPr lang="en-US" sz="2400"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indent="0">
              <a:buNone/>
            </a:pPr>
            <a:r>
              <a:rPr lang="en-US" dirty="0"/>
              <a:t>1. Markers:  </a:t>
            </a:r>
          </a:p>
          <a:p>
            <a:pPr lvl="1"/>
            <a:r>
              <a:rPr lang="en-US" dirty="0"/>
              <a:t>Launch Sites: Added markers for each launch site to indicate their locations on the map.</a:t>
            </a:r>
          </a:p>
          <a:p>
            <a:pPr lvl="1"/>
            <a:r>
              <a:rPr lang="en-US" dirty="0"/>
              <a:t>Launch Outcomes: Added markers for each launch with different colors (green for success and red for failure) to indicate the outcome of each launch.</a:t>
            </a:r>
          </a:p>
          <a:p>
            <a:pPr marL="0" indent="0">
              <a:buNone/>
            </a:pPr>
            <a:r>
              <a:rPr lang="en-US" dirty="0"/>
              <a:t>2. Circles:  </a:t>
            </a:r>
          </a:p>
          <a:p>
            <a:pPr lvl="1"/>
            <a:r>
              <a:rPr lang="en-US" dirty="0"/>
              <a:t>Launch Sites: Added Circles around each launch site to highlight their locations.</a:t>
            </a:r>
          </a:p>
          <a:p>
            <a:pPr marL="0" indent="0">
              <a:buNone/>
            </a:pPr>
            <a:r>
              <a:rPr lang="en-US" dirty="0"/>
              <a:t>3. Lines:  </a:t>
            </a:r>
          </a:p>
          <a:p>
            <a:pPr lvl="1"/>
            <a:r>
              <a:rPr lang="en-US" dirty="0"/>
              <a:t>Proximity Lines: Added lines between launch sites and their proximities (e.g., railway, highway, coastline, city) to visualize the distances.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8" name="TextBox 7">
            <a:extLst>
              <a:ext uri="{FF2B5EF4-FFF2-40B4-BE49-F238E27FC236}">
                <a16:creationId xmlns:a16="http://schemas.microsoft.com/office/drawing/2014/main" id="{6F265CF1-2F6D-CFBE-170C-B527610E4CD1}"/>
              </a:ext>
            </a:extLst>
          </p:cNvPr>
          <p:cNvSpPr txBox="1"/>
          <p:nvPr/>
        </p:nvSpPr>
        <p:spPr>
          <a:xfrm>
            <a:off x="2979811" y="6278792"/>
            <a:ext cx="6096000" cy="461665"/>
          </a:xfrm>
          <a:prstGeom prst="rect">
            <a:avLst/>
          </a:prstGeom>
          <a:noFill/>
        </p:spPr>
        <p:txBody>
          <a:bodyPr wrap="square">
            <a:spAutoFit/>
          </a:bodyPr>
          <a:lstStyle/>
          <a:p>
            <a:pPr marL="0" indent="0" algn="ctr" rtl="0" eaLnBrk="1" latinLnBrk="0" hangingPunct="1"/>
            <a:r>
              <a:rPr lang="en-US" sz="2400" kern="1200" dirty="0" err="1">
                <a:solidFill>
                  <a:srgbClr val="000000"/>
                </a:solidFill>
                <a:effectLst/>
                <a:latin typeface="Calibri" panose="020F0502020204030204" pitchFamily="34" charset="0"/>
                <a:ea typeface="+mn-ea"/>
                <a:cs typeface="+mn-cs"/>
              </a:rPr>
              <a:t>Github</a:t>
            </a:r>
            <a:r>
              <a:rPr lang="en-US" sz="2400" kern="1200" dirty="0">
                <a:solidFill>
                  <a:srgbClr val="000000"/>
                </a:solidFill>
                <a:effectLst/>
                <a:latin typeface="Calibri" panose="020F0502020204030204" pitchFamily="34" charset="0"/>
                <a:ea typeface="+mn-ea"/>
                <a:cs typeface="+mn-cs"/>
              </a:rPr>
              <a:t>: </a:t>
            </a:r>
            <a:r>
              <a:rPr lang="en-US" sz="2400" kern="1200" dirty="0">
                <a:solidFill>
                  <a:srgbClr val="000000"/>
                </a:solidFill>
                <a:effectLst/>
                <a:latin typeface="Calibri" panose="020F0502020204030204" pitchFamily="34" charset="0"/>
                <a:ea typeface="+mn-ea"/>
                <a:cs typeface="+mn-cs"/>
                <a:hlinkClick r:id="rId3"/>
              </a:rPr>
              <a:t>Interactive Map with Folium</a:t>
            </a:r>
            <a:endParaRPr lang="en-IN" sz="2400" dirty="0">
              <a:effectLst/>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9931"/>
            <a:ext cx="10687962" cy="4416920"/>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1. Dropdown List: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	</a:t>
            </a:r>
            <a:r>
              <a:rPr lang="en-US" sz="1900" dirty="0">
                <a:solidFill>
                  <a:schemeClr val="accent3">
                    <a:lumMod val="25000"/>
                  </a:schemeClr>
                </a:solidFill>
                <a:latin typeface="Abadi" panose="020B0604020104020204" pitchFamily="34" charset="0"/>
              </a:rPr>
              <a:t>Launch Site Selection: A dropdown list that allows users to select a specific launch site or view 	data for all sites. This interaction helps users filter the data based on the launch site of interest.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2. Pie Chart: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	</a:t>
            </a:r>
            <a:r>
              <a:rPr lang="en-US" sz="1900" dirty="0">
                <a:solidFill>
                  <a:schemeClr val="accent3">
                    <a:lumMod val="25000"/>
                  </a:schemeClr>
                </a:solidFill>
                <a:latin typeface="Abadi" panose="020B0604020104020204" pitchFamily="34" charset="0"/>
              </a:rPr>
              <a:t>Success Counts: A pie chart that displays the total successful launches count for all sites or the 	success vs. failed counts for a selected site. This plot provides a visual summary of launch 	outcomes, making it easy to compare the success rates across different sites</a:t>
            </a:r>
            <a:r>
              <a:rPr lang="en-US" sz="16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3. Range Slider</a:t>
            </a:r>
            <a:r>
              <a:rPr lang="en-US" sz="1400" dirty="0">
                <a:solidFill>
                  <a:schemeClr val="accent3">
                    <a:lumMod val="25000"/>
                  </a:schemeClr>
                </a:solidFill>
                <a:latin typeface="Abadi" panose="020B0604020104020204" pitchFamily="34" charset="0"/>
              </a:rPr>
              <a:t>:  </a:t>
            </a: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	</a:t>
            </a:r>
            <a:r>
              <a:rPr lang="en-US" sz="1900" dirty="0">
                <a:solidFill>
                  <a:schemeClr val="accent3">
                    <a:lumMod val="25000"/>
                  </a:schemeClr>
                </a:solidFill>
                <a:latin typeface="Abadi" panose="020B0604020104020204" pitchFamily="34" charset="0"/>
              </a:rPr>
              <a:t>Payload Range Selection: A range slider that allows users to select a range of payload masses. 	This interaction helps users filter the data based on payload mass, enabling analysis of how 	payload mass affects launch success</a:t>
            </a:r>
            <a:r>
              <a:rPr lang="en-US" sz="16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4.Scatter Chart: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	</a:t>
            </a:r>
            <a:r>
              <a:rPr lang="en-US" sz="1900" dirty="0">
                <a:solidFill>
                  <a:schemeClr val="accent3">
                    <a:lumMod val="25000"/>
                  </a:schemeClr>
                </a:solidFill>
                <a:latin typeface="Abadi" panose="020B0604020104020204" pitchFamily="34" charset="0"/>
              </a:rPr>
              <a:t>Payload vs. Success Correlation: A scatter chart that shows the correlation between payload mass 	and launch success. This plot helps users visualize the relationship between payload mass and the 	likelihood of a successful launch, providing insights into the impact of payload mass on launch 	outcomes.</a:t>
            </a:r>
            <a:endParaRPr lang="en-US" sz="2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44BF3C42-6529-E7BE-186C-E252E3352733}"/>
              </a:ext>
            </a:extLst>
          </p:cNvPr>
          <p:cNvSpPr txBox="1"/>
          <p:nvPr/>
        </p:nvSpPr>
        <p:spPr>
          <a:xfrm>
            <a:off x="2833511" y="6242545"/>
            <a:ext cx="6096000" cy="461665"/>
          </a:xfrm>
          <a:prstGeom prst="rect">
            <a:avLst/>
          </a:prstGeom>
          <a:noFill/>
        </p:spPr>
        <p:txBody>
          <a:bodyPr wrap="square">
            <a:spAutoFit/>
          </a:bodyPr>
          <a:lstStyle/>
          <a:p>
            <a:pPr marL="0" indent="0" algn="ctr" rtl="0" eaLnBrk="1" latinLnBrk="0" hangingPunct="1"/>
            <a:r>
              <a:rPr lang="en-US" sz="2400" kern="1200" dirty="0" err="1">
                <a:solidFill>
                  <a:srgbClr val="000000"/>
                </a:solidFill>
                <a:effectLst/>
                <a:latin typeface="Calibri" panose="020F0502020204030204" pitchFamily="34" charset="0"/>
                <a:ea typeface="+mn-ea"/>
                <a:cs typeface="+mn-cs"/>
              </a:rPr>
              <a:t>Github</a:t>
            </a:r>
            <a:r>
              <a:rPr lang="en-US" sz="2400" kern="1200" dirty="0">
                <a:solidFill>
                  <a:srgbClr val="000000"/>
                </a:solidFill>
                <a:effectLst/>
                <a:latin typeface="Calibri" panose="020F0502020204030204" pitchFamily="34" charset="0"/>
                <a:ea typeface="+mn-ea"/>
                <a:cs typeface="+mn-cs"/>
              </a:rPr>
              <a:t>: </a:t>
            </a:r>
            <a:r>
              <a:rPr lang="en-US" sz="2400" kern="1200" dirty="0" err="1">
                <a:solidFill>
                  <a:srgbClr val="000000"/>
                </a:solidFill>
                <a:effectLst/>
                <a:latin typeface="Calibri" panose="020F0502020204030204" pitchFamily="34" charset="0"/>
                <a:ea typeface="+mn-ea"/>
                <a:cs typeface="+mn-cs"/>
                <a:hlinkClick r:id="rId4"/>
              </a:rPr>
              <a:t>Plotly</a:t>
            </a:r>
            <a:r>
              <a:rPr lang="en-US" sz="2400" kern="1200" dirty="0">
                <a:solidFill>
                  <a:srgbClr val="000000"/>
                </a:solidFill>
                <a:effectLst/>
                <a:latin typeface="Calibri" panose="020F0502020204030204" pitchFamily="34" charset="0"/>
                <a:ea typeface="+mn-ea"/>
                <a:cs typeface="+mn-cs"/>
                <a:hlinkClick r:id="rId4"/>
              </a:rPr>
              <a:t> Dash App</a:t>
            </a:r>
            <a:endParaRPr lang="en-IN" sz="2400" dirty="0">
              <a:effectLst/>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E055E990-2C93-A0F8-6307-B22F0A159168}"/>
              </a:ext>
            </a:extLst>
          </p:cNvPr>
          <p:cNvGraphicFramePr/>
          <p:nvPr>
            <p:extLst>
              <p:ext uri="{D42A27DB-BD31-4B8C-83A1-F6EECF244321}">
                <p14:modId xmlns:p14="http://schemas.microsoft.com/office/powerpoint/2010/main" val="3948642508"/>
              </p:ext>
            </p:extLst>
          </p:nvPr>
        </p:nvGraphicFramePr>
        <p:xfrm>
          <a:off x="8525683" y="1324177"/>
          <a:ext cx="3121378" cy="5409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D9CC7EDA-E862-BB66-E8DC-6DC2F05B1C4B}"/>
              </a:ext>
            </a:extLst>
          </p:cNvPr>
          <p:cNvSpPr txBox="1"/>
          <p:nvPr/>
        </p:nvSpPr>
        <p:spPr>
          <a:xfrm>
            <a:off x="770010" y="1723200"/>
            <a:ext cx="8114345" cy="2139047"/>
          </a:xfrm>
          <a:prstGeom prst="rect">
            <a:avLst/>
          </a:prstGeom>
          <a:noFill/>
        </p:spPr>
        <p:txBody>
          <a:bodyPr wrap="square">
            <a:spAutoFit/>
          </a:bodyPr>
          <a:lstStyle/>
          <a:p>
            <a:r>
              <a:rPr lang="en-IN" sz="1900" dirty="0">
                <a:solidFill>
                  <a:schemeClr val="accent3">
                    <a:lumMod val="25000"/>
                  </a:schemeClr>
                </a:solidFill>
                <a:latin typeface="Abadi" panose="020B0604020104020204" pitchFamily="34" charset="0"/>
              </a:rPr>
              <a:t>Data Pre-Processing:  </a:t>
            </a:r>
          </a:p>
          <a:p>
            <a:pPr marL="800100" lvl="1" indent="-342900">
              <a:buFont typeface="Arial" panose="020B0604020202020204" pitchFamily="34" charset="0"/>
              <a:buChar char="•"/>
            </a:pPr>
            <a:r>
              <a:rPr lang="en-IN" sz="1900" dirty="0">
                <a:solidFill>
                  <a:schemeClr val="accent3">
                    <a:lumMod val="25000"/>
                  </a:schemeClr>
                </a:solidFill>
                <a:latin typeface="Abadi" panose="020B0604020104020204" pitchFamily="34" charset="0"/>
              </a:rPr>
              <a:t>Load Data: Imported the dataset</a:t>
            </a:r>
          </a:p>
          <a:p>
            <a:pPr marL="800100" lvl="1" indent="-342900">
              <a:buFont typeface="Arial" panose="020B0604020202020204" pitchFamily="34" charset="0"/>
              <a:buChar char="•"/>
            </a:pPr>
            <a:r>
              <a:rPr lang="en-IN" sz="1900" dirty="0">
                <a:solidFill>
                  <a:schemeClr val="accent3">
                    <a:lumMod val="25000"/>
                  </a:schemeClr>
                </a:solidFill>
                <a:latin typeface="Abadi" panose="020B0604020104020204" pitchFamily="34" charset="0"/>
              </a:rPr>
              <a:t>Handle Missing Values: Imputed null values with mean of the attribute.</a:t>
            </a:r>
          </a:p>
          <a:p>
            <a:pPr marL="800100" lvl="1" indent="-342900">
              <a:buFont typeface="Arial" panose="020B0604020202020204" pitchFamily="34" charset="0"/>
              <a:buChar char="•"/>
            </a:pPr>
            <a:r>
              <a:rPr lang="en-IN" sz="1900" dirty="0">
                <a:solidFill>
                  <a:schemeClr val="accent3">
                    <a:lumMod val="25000"/>
                  </a:schemeClr>
                </a:solidFill>
                <a:latin typeface="Abadi" panose="020B0604020104020204" pitchFamily="34" charset="0"/>
              </a:rPr>
              <a:t>Standardize Data: Used </a:t>
            </a:r>
            <a:r>
              <a:rPr lang="en-IN" sz="1900" dirty="0" err="1">
                <a:solidFill>
                  <a:schemeClr val="accent3">
                    <a:lumMod val="25000"/>
                  </a:schemeClr>
                </a:solidFill>
                <a:latin typeface="Abadi" panose="020B0604020104020204" pitchFamily="34" charset="0"/>
              </a:rPr>
              <a:t>StandardScaler</a:t>
            </a:r>
            <a:r>
              <a:rPr lang="en-IN" sz="1900" dirty="0">
                <a:solidFill>
                  <a:schemeClr val="accent3">
                    <a:lumMod val="25000"/>
                  </a:schemeClr>
                </a:solidFill>
                <a:latin typeface="Abadi" panose="020B0604020104020204" pitchFamily="34" charset="0"/>
              </a:rPr>
              <a:t> to standardize the features.</a:t>
            </a:r>
          </a:p>
          <a:p>
            <a:pPr marL="800100" lvl="1" indent="-342900">
              <a:buFont typeface="Arial" panose="020B0604020202020204" pitchFamily="34" charset="0"/>
              <a:buChar char="•"/>
            </a:pPr>
            <a:r>
              <a:rPr lang="en-IN" sz="1900" dirty="0">
                <a:solidFill>
                  <a:schemeClr val="accent3">
                    <a:lumMod val="25000"/>
                  </a:schemeClr>
                </a:solidFill>
                <a:latin typeface="Abadi" panose="020B0604020104020204" pitchFamily="34" charset="0"/>
              </a:rPr>
              <a:t>Data Split: Split the total data into Train and Test sets for model training and testing</a:t>
            </a:r>
          </a:p>
        </p:txBody>
      </p:sp>
      <p:sp>
        <p:nvSpPr>
          <p:cNvPr id="9" name="TextBox 8">
            <a:extLst>
              <a:ext uri="{FF2B5EF4-FFF2-40B4-BE49-F238E27FC236}">
                <a16:creationId xmlns:a16="http://schemas.microsoft.com/office/drawing/2014/main" id="{1BFCB88D-A015-56BF-D837-AD42E7C4A233}"/>
              </a:ext>
            </a:extLst>
          </p:cNvPr>
          <p:cNvSpPr txBox="1"/>
          <p:nvPr/>
        </p:nvSpPr>
        <p:spPr>
          <a:xfrm>
            <a:off x="770011" y="4097089"/>
            <a:ext cx="8385278" cy="1846659"/>
          </a:xfrm>
          <a:prstGeom prst="rect">
            <a:avLst/>
          </a:prstGeom>
          <a:noFill/>
        </p:spPr>
        <p:txBody>
          <a:bodyPr wrap="square">
            <a:spAutoFit/>
          </a:bodyPr>
          <a:lstStyle/>
          <a:p>
            <a:r>
              <a:rPr lang="en-US" sz="1900" dirty="0">
                <a:solidFill>
                  <a:schemeClr val="accent3">
                    <a:lumMod val="25000"/>
                  </a:schemeClr>
                </a:solidFill>
                <a:latin typeface="Abadi" panose="020B0604020104020204" pitchFamily="34" charset="0"/>
              </a:rPr>
              <a:t>Model Building:  </a:t>
            </a:r>
          </a:p>
          <a:p>
            <a:pPr marL="342900" indent="-342900">
              <a:buFont typeface="Arial" panose="020B0604020202020204" pitchFamily="34" charset="0"/>
              <a:buChar char="•"/>
            </a:pPr>
            <a:r>
              <a:rPr lang="en-US" sz="1900" dirty="0">
                <a:solidFill>
                  <a:schemeClr val="accent3">
                    <a:lumMod val="25000"/>
                  </a:schemeClr>
                </a:solidFill>
                <a:latin typeface="Abadi" panose="020B0604020104020204" pitchFamily="34" charset="0"/>
              </a:rPr>
              <a:t>Model Selection: Trained different ML models that include Logistic Regression, Support Vector Machine, Decision Tree, and k-Nearest Neighbors</a:t>
            </a:r>
          </a:p>
          <a:p>
            <a:pPr marL="342900" indent="-342900">
              <a:buFont typeface="Arial" panose="020B0604020202020204" pitchFamily="34" charset="0"/>
              <a:buChar char="•"/>
            </a:pPr>
            <a:r>
              <a:rPr lang="en-US" sz="1900" dirty="0">
                <a:solidFill>
                  <a:schemeClr val="accent3">
                    <a:lumMod val="25000"/>
                  </a:schemeClr>
                </a:solidFill>
                <a:latin typeface="Abadi" panose="020B0604020104020204" pitchFamily="34" charset="0"/>
              </a:rPr>
              <a:t>Hyperparameter Tuning: </a:t>
            </a:r>
            <a:r>
              <a:rPr lang="en-US" sz="1900" dirty="0" err="1">
                <a:solidFill>
                  <a:schemeClr val="accent3">
                    <a:lumMod val="25000"/>
                  </a:schemeClr>
                </a:solidFill>
                <a:latin typeface="Abadi" panose="020B0604020104020204" pitchFamily="34" charset="0"/>
              </a:rPr>
              <a:t>Utilizied</a:t>
            </a:r>
            <a:r>
              <a:rPr lang="en-US" sz="1900" dirty="0">
                <a:solidFill>
                  <a:schemeClr val="accent3">
                    <a:lumMod val="25000"/>
                  </a:schemeClr>
                </a:solidFill>
                <a:latin typeface="Abadi" panose="020B0604020104020204" pitchFamily="34" charset="0"/>
              </a:rPr>
              <a:t> </a:t>
            </a:r>
            <a:r>
              <a:rPr lang="en-US" sz="1900" dirty="0" err="1">
                <a:solidFill>
                  <a:schemeClr val="accent3">
                    <a:lumMod val="25000"/>
                  </a:schemeClr>
                </a:solidFill>
                <a:latin typeface="Abadi" panose="020B0604020104020204" pitchFamily="34" charset="0"/>
              </a:rPr>
              <a:t>GridSearchCV</a:t>
            </a:r>
            <a:r>
              <a:rPr lang="en-US" sz="1900" dirty="0">
                <a:solidFill>
                  <a:schemeClr val="accent3">
                    <a:lumMod val="25000"/>
                  </a:schemeClr>
                </a:solidFill>
                <a:latin typeface="Abadi" panose="020B0604020104020204" pitchFamily="34" charset="0"/>
              </a:rPr>
              <a:t> to find the best hyperparameters for each of the models used</a:t>
            </a:r>
          </a:p>
        </p:txBody>
      </p:sp>
      <p:sp>
        <p:nvSpPr>
          <p:cNvPr id="13" name="TextBox 12">
            <a:extLst>
              <a:ext uri="{FF2B5EF4-FFF2-40B4-BE49-F238E27FC236}">
                <a16:creationId xmlns:a16="http://schemas.microsoft.com/office/drawing/2014/main" id="{EEF702DD-99C7-4D1F-D194-D3AE73D6C5F7}"/>
              </a:ext>
            </a:extLst>
          </p:cNvPr>
          <p:cNvSpPr txBox="1"/>
          <p:nvPr/>
        </p:nvSpPr>
        <p:spPr>
          <a:xfrm>
            <a:off x="2788355" y="6242545"/>
            <a:ext cx="6096000" cy="461665"/>
          </a:xfrm>
          <a:prstGeom prst="rect">
            <a:avLst/>
          </a:prstGeom>
          <a:noFill/>
        </p:spPr>
        <p:txBody>
          <a:bodyPr wrap="square">
            <a:spAutoFit/>
          </a:bodyPr>
          <a:lstStyle/>
          <a:p>
            <a:pPr marL="0" indent="0" algn="ctr" rtl="0" eaLnBrk="1" latinLnBrk="0" hangingPunct="1"/>
            <a:r>
              <a:rPr lang="en-US" sz="2400" kern="1200" dirty="0" err="1">
                <a:solidFill>
                  <a:srgbClr val="000000"/>
                </a:solidFill>
                <a:effectLst/>
                <a:latin typeface="Calibri" panose="020F0502020204030204" pitchFamily="34" charset="0"/>
                <a:ea typeface="+mn-ea"/>
                <a:cs typeface="+mn-cs"/>
              </a:rPr>
              <a:t>Github</a:t>
            </a:r>
            <a:r>
              <a:rPr lang="en-US" sz="2400" kern="1200" dirty="0">
                <a:solidFill>
                  <a:srgbClr val="000000"/>
                </a:solidFill>
                <a:effectLst/>
                <a:latin typeface="Calibri" panose="020F0502020204030204" pitchFamily="34" charset="0"/>
                <a:ea typeface="+mn-ea"/>
                <a:cs typeface="+mn-cs"/>
              </a:rPr>
              <a:t>: </a:t>
            </a:r>
            <a:r>
              <a:rPr lang="en-US" sz="2400" kern="1200" dirty="0">
                <a:solidFill>
                  <a:srgbClr val="000000"/>
                </a:solidFill>
                <a:effectLst/>
                <a:latin typeface="Calibri" panose="020F0502020204030204" pitchFamily="34" charset="0"/>
                <a:ea typeface="+mn-ea"/>
                <a:cs typeface="+mn-cs"/>
                <a:hlinkClick r:id="rId8"/>
              </a:rPr>
              <a:t>Predictive Analysis</a:t>
            </a:r>
            <a:endParaRPr lang="en-IN" sz="2400" dirty="0">
              <a:effectLst/>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57D2EDE-8C84-A0EF-ACB4-CF4DC7607DE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5C8DFC-8116-B176-3E6D-DDCB01343C35}"/>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8E40D2E5-9E80-9E07-2986-2C1495C4D27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DF7BBDEB-83C6-F62D-C210-47554EA0FF4B}"/>
              </a:ext>
            </a:extLst>
          </p:cNvPr>
          <p:cNvGraphicFramePr/>
          <p:nvPr/>
        </p:nvGraphicFramePr>
        <p:xfrm>
          <a:off x="8525683" y="1324177"/>
          <a:ext cx="3121378" cy="5409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7618FB8-BD49-6ECE-B871-D29C440174C8}"/>
              </a:ext>
            </a:extLst>
          </p:cNvPr>
          <p:cNvSpPr txBox="1"/>
          <p:nvPr/>
        </p:nvSpPr>
        <p:spPr>
          <a:xfrm>
            <a:off x="770010" y="1723200"/>
            <a:ext cx="8114345" cy="1846659"/>
          </a:xfrm>
          <a:prstGeom prst="rect">
            <a:avLst/>
          </a:prstGeom>
          <a:noFill/>
        </p:spPr>
        <p:txBody>
          <a:bodyPr wrap="square">
            <a:spAutoFit/>
          </a:bodyPr>
          <a:lstStyle/>
          <a:p>
            <a:r>
              <a:rPr lang="en-US" sz="1900" dirty="0">
                <a:solidFill>
                  <a:schemeClr val="accent3">
                    <a:lumMod val="25000"/>
                  </a:schemeClr>
                </a:solidFill>
                <a:latin typeface="Abadi" panose="020B0604020104020204" pitchFamily="34" charset="0"/>
              </a:rPr>
              <a:t>Model Evaluation:  </a:t>
            </a:r>
          </a:p>
          <a:p>
            <a:pPr marL="342900" indent="-342900">
              <a:buFont typeface="Arial" panose="020B0604020202020204" pitchFamily="34" charset="0"/>
              <a:buChar char="•"/>
            </a:pPr>
            <a:r>
              <a:rPr lang="en-US" sz="1900" dirty="0">
                <a:solidFill>
                  <a:schemeClr val="accent3">
                    <a:lumMod val="25000"/>
                  </a:schemeClr>
                </a:solidFill>
                <a:latin typeface="Abadi" panose="020B0604020104020204" pitchFamily="34" charset="0"/>
              </a:rPr>
              <a:t>Accuracy: Evaluated the accuracy of each model on the test data.</a:t>
            </a:r>
          </a:p>
          <a:p>
            <a:pPr marL="342900" indent="-342900">
              <a:buFont typeface="Arial" panose="020B0604020202020204" pitchFamily="34" charset="0"/>
              <a:buChar char="•"/>
            </a:pPr>
            <a:r>
              <a:rPr lang="en-US" sz="1900" dirty="0">
                <a:solidFill>
                  <a:schemeClr val="accent3">
                    <a:lumMod val="25000"/>
                  </a:schemeClr>
                </a:solidFill>
                <a:latin typeface="Abadi" panose="020B0604020104020204" pitchFamily="34" charset="0"/>
              </a:rPr>
              <a:t>Confusion Matrix: Plotted confusion matrices to visualize the performance of each model.</a:t>
            </a:r>
          </a:p>
          <a:p>
            <a:pPr marL="342900" indent="-342900">
              <a:buFont typeface="Arial" panose="020B0604020202020204" pitchFamily="34" charset="0"/>
              <a:buChar char="•"/>
            </a:pPr>
            <a:r>
              <a:rPr lang="en-US" sz="1900" dirty="0">
                <a:solidFill>
                  <a:schemeClr val="accent3">
                    <a:lumMod val="25000"/>
                  </a:schemeClr>
                </a:solidFill>
                <a:latin typeface="Abadi" panose="020B0604020104020204" pitchFamily="34" charset="0"/>
              </a:rPr>
              <a:t>Jaccard Score and F1 Score: Calculated Jaccard and F1 scores for each model.</a:t>
            </a:r>
            <a:endParaRPr lang="en-IN" sz="19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AF050434-4A0E-1DE7-9B01-1ABF83E82267}"/>
              </a:ext>
            </a:extLst>
          </p:cNvPr>
          <p:cNvSpPr txBox="1"/>
          <p:nvPr/>
        </p:nvSpPr>
        <p:spPr>
          <a:xfrm>
            <a:off x="770011" y="4097089"/>
            <a:ext cx="8385278" cy="1554272"/>
          </a:xfrm>
          <a:prstGeom prst="rect">
            <a:avLst/>
          </a:prstGeom>
          <a:noFill/>
        </p:spPr>
        <p:txBody>
          <a:bodyPr wrap="square">
            <a:spAutoFit/>
          </a:bodyPr>
          <a:lstStyle/>
          <a:p>
            <a:r>
              <a:rPr lang="en-US" sz="1900" dirty="0">
                <a:solidFill>
                  <a:schemeClr val="accent3">
                    <a:lumMod val="25000"/>
                  </a:schemeClr>
                </a:solidFill>
                <a:latin typeface="Abadi" panose="020B0604020104020204" pitchFamily="34" charset="0"/>
              </a:rPr>
              <a:t>Model Comparison:</a:t>
            </a:r>
          </a:p>
          <a:p>
            <a:pPr marL="342900" indent="-342900">
              <a:buFont typeface="Arial" panose="020B0604020202020204" pitchFamily="34" charset="0"/>
              <a:buChar char="•"/>
            </a:pPr>
            <a:r>
              <a:rPr lang="en-US" sz="1900" dirty="0">
                <a:solidFill>
                  <a:schemeClr val="accent3">
                    <a:lumMod val="25000"/>
                  </a:schemeClr>
                </a:solidFill>
                <a:latin typeface="Abadi" panose="020B0604020104020204" pitchFamily="34" charset="0"/>
              </a:rPr>
              <a:t>Compare Scores: Compared the accuracy, Jaccard score, and F1 score of all models.</a:t>
            </a:r>
          </a:p>
          <a:p>
            <a:pPr marL="342900" indent="-342900">
              <a:buFont typeface="Arial" panose="020B0604020202020204" pitchFamily="34" charset="0"/>
              <a:buChar char="•"/>
            </a:pPr>
            <a:r>
              <a:rPr lang="en-US" sz="1900" dirty="0">
                <a:solidFill>
                  <a:schemeClr val="accent3">
                    <a:lumMod val="25000"/>
                  </a:schemeClr>
                </a:solidFill>
                <a:latin typeface="Abadi" panose="020B0604020104020204" pitchFamily="34" charset="0"/>
              </a:rPr>
              <a:t>Best Model Selection: Selected the model with the highest scores as the best performing model.</a:t>
            </a:r>
          </a:p>
        </p:txBody>
      </p:sp>
      <p:sp>
        <p:nvSpPr>
          <p:cNvPr id="5" name="TextBox 4">
            <a:extLst>
              <a:ext uri="{FF2B5EF4-FFF2-40B4-BE49-F238E27FC236}">
                <a16:creationId xmlns:a16="http://schemas.microsoft.com/office/drawing/2014/main" id="{33C8FACA-ED91-364A-0C35-D2E9C58B99E8}"/>
              </a:ext>
            </a:extLst>
          </p:cNvPr>
          <p:cNvSpPr txBox="1"/>
          <p:nvPr/>
        </p:nvSpPr>
        <p:spPr>
          <a:xfrm>
            <a:off x="2788355" y="6242545"/>
            <a:ext cx="6096000" cy="461665"/>
          </a:xfrm>
          <a:prstGeom prst="rect">
            <a:avLst/>
          </a:prstGeom>
          <a:noFill/>
        </p:spPr>
        <p:txBody>
          <a:bodyPr wrap="square">
            <a:spAutoFit/>
          </a:bodyPr>
          <a:lstStyle/>
          <a:p>
            <a:pPr marL="0" indent="0" algn="ctr" rtl="0" eaLnBrk="1" latinLnBrk="0" hangingPunct="1"/>
            <a:r>
              <a:rPr lang="en-US" sz="2400" kern="1200" dirty="0" err="1">
                <a:solidFill>
                  <a:srgbClr val="000000"/>
                </a:solidFill>
                <a:effectLst/>
                <a:latin typeface="Calibri" panose="020F0502020204030204" pitchFamily="34" charset="0"/>
                <a:ea typeface="+mn-ea"/>
                <a:cs typeface="+mn-cs"/>
              </a:rPr>
              <a:t>Github</a:t>
            </a:r>
            <a:r>
              <a:rPr lang="en-US" sz="2400" kern="1200" dirty="0">
                <a:solidFill>
                  <a:srgbClr val="000000"/>
                </a:solidFill>
                <a:effectLst/>
                <a:latin typeface="Calibri" panose="020F0502020204030204" pitchFamily="34" charset="0"/>
                <a:ea typeface="+mn-ea"/>
                <a:cs typeface="+mn-cs"/>
              </a:rPr>
              <a:t>: </a:t>
            </a:r>
            <a:r>
              <a:rPr lang="en-US" sz="2400" kern="1200" dirty="0">
                <a:solidFill>
                  <a:srgbClr val="000000"/>
                </a:solidFill>
                <a:effectLst/>
                <a:latin typeface="Calibri" panose="020F0502020204030204" pitchFamily="34" charset="0"/>
                <a:ea typeface="+mn-ea"/>
                <a:cs typeface="+mn-cs"/>
                <a:hlinkClick r:id="rId8"/>
              </a:rPr>
              <a:t>Predictive Analysis</a:t>
            </a:r>
            <a:endParaRPr lang="en-IN" sz="2400" dirty="0">
              <a:effectLst/>
            </a:endParaRPr>
          </a:p>
        </p:txBody>
      </p:sp>
    </p:spTree>
    <p:extLst>
      <p:ext uri="{BB962C8B-B14F-4D97-AF65-F5344CB8AC3E}">
        <p14:creationId xmlns:p14="http://schemas.microsoft.com/office/powerpoint/2010/main" val="22845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11" name="TextBox 10">
            <a:extLst>
              <a:ext uri="{FF2B5EF4-FFF2-40B4-BE49-F238E27FC236}">
                <a16:creationId xmlns:a16="http://schemas.microsoft.com/office/drawing/2014/main" id="{B14270B8-8858-AACB-01AD-9E45285CB4A7}"/>
              </a:ext>
            </a:extLst>
          </p:cNvPr>
          <p:cNvSpPr txBox="1"/>
          <p:nvPr/>
        </p:nvSpPr>
        <p:spPr>
          <a:xfrm>
            <a:off x="1119293" y="4043033"/>
            <a:ext cx="10166317" cy="1846659"/>
          </a:xfrm>
          <a:prstGeom prst="rect">
            <a:avLst/>
          </a:prstGeom>
          <a:noFill/>
        </p:spPr>
        <p:txBody>
          <a:bodyPr wrap="square">
            <a:spAutoFit/>
          </a:bodyPr>
          <a:lstStyle/>
          <a:p>
            <a:r>
              <a:rPr lang="en-IN" sz="1900" dirty="0">
                <a:solidFill>
                  <a:schemeClr val="accent3">
                    <a:lumMod val="25000"/>
                  </a:schemeClr>
                </a:solidFill>
                <a:latin typeface="Abadi" panose="020B0604020104020204" pitchFamily="34" charset="0"/>
              </a:rPr>
              <a:t>Explanation:</a:t>
            </a:r>
          </a:p>
          <a:p>
            <a:endParaRPr lang="en-IN" sz="1900" dirty="0">
              <a:solidFill>
                <a:schemeClr val="accent3">
                  <a:lumMod val="25000"/>
                </a:schemeClr>
              </a:solidFill>
              <a:latin typeface="Abadi" panose="020B0604020104020204" pitchFamily="34" charset="0"/>
            </a:endParaRPr>
          </a:p>
          <a:p>
            <a:r>
              <a:rPr lang="en-IN" sz="1900" dirty="0">
                <a:solidFill>
                  <a:schemeClr val="accent3">
                    <a:lumMod val="25000"/>
                  </a:schemeClr>
                </a:solidFill>
                <a:latin typeface="Abadi" panose="020B0604020104020204" pitchFamily="34" charset="0"/>
              </a:rPr>
              <a:t>- The earliest flights all failed while the latest flights all succeeded.</a:t>
            </a:r>
          </a:p>
          <a:p>
            <a:r>
              <a:rPr lang="en-IN" sz="1900" dirty="0">
                <a:solidFill>
                  <a:schemeClr val="accent3">
                    <a:lumMod val="25000"/>
                  </a:schemeClr>
                </a:solidFill>
                <a:latin typeface="Abadi" panose="020B0604020104020204" pitchFamily="34" charset="0"/>
              </a:rPr>
              <a:t>- The CCAFS SLC 40 launch site has about a half of all launches.</a:t>
            </a:r>
          </a:p>
          <a:p>
            <a:r>
              <a:rPr lang="en-IN" sz="1900" dirty="0">
                <a:solidFill>
                  <a:schemeClr val="accent3">
                    <a:lumMod val="25000"/>
                  </a:schemeClr>
                </a:solidFill>
                <a:latin typeface="Abadi" panose="020B0604020104020204" pitchFamily="34" charset="0"/>
              </a:rPr>
              <a:t>- VAFB SLC 4E and KSC LC 39A have higher success rates.</a:t>
            </a:r>
          </a:p>
          <a:p>
            <a:r>
              <a:rPr lang="en-IN" sz="1900" dirty="0">
                <a:solidFill>
                  <a:schemeClr val="accent3">
                    <a:lumMod val="25000"/>
                  </a:schemeClr>
                </a:solidFill>
                <a:latin typeface="Abadi" panose="020B0604020104020204" pitchFamily="34" charset="0"/>
              </a:rPr>
              <a:t>- It can be assumed that each new launch has a higher rate of success.</a:t>
            </a:r>
          </a:p>
        </p:txBody>
      </p:sp>
      <p:pic>
        <p:nvPicPr>
          <p:cNvPr id="13" name="Picture 12">
            <a:extLst>
              <a:ext uri="{FF2B5EF4-FFF2-40B4-BE49-F238E27FC236}">
                <a16:creationId xmlns:a16="http://schemas.microsoft.com/office/drawing/2014/main" id="{CCEA9079-F99C-1A13-C6B9-4556AB97C49F}"/>
              </a:ext>
            </a:extLst>
          </p:cNvPr>
          <p:cNvPicPr>
            <a:picLocks noChangeAspect="1"/>
          </p:cNvPicPr>
          <p:nvPr/>
        </p:nvPicPr>
        <p:blipFill>
          <a:blip r:embed="rId3"/>
          <a:stretch>
            <a:fillRect/>
          </a:stretch>
        </p:blipFill>
        <p:spPr>
          <a:xfrm>
            <a:off x="0" y="1336994"/>
            <a:ext cx="12192000" cy="24567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22061F6-43CE-4274-C2FF-EEFA7FD701B5}"/>
              </a:ext>
            </a:extLst>
          </p:cNvPr>
          <p:cNvPicPr>
            <a:picLocks noChangeAspect="1"/>
          </p:cNvPicPr>
          <p:nvPr/>
        </p:nvPicPr>
        <p:blipFill>
          <a:blip r:embed="rId3"/>
          <a:stretch>
            <a:fillRect/>
          </a:stretch>
        </p:blipFill>
        <p:spPr>
          <a:xfrm>
            <a:off x="0" y="1399117"/>
            <a:ext cx="12192000" cy="2456744"/>
          </a:xfrm>
          <a:prstGeom prst="rect">
            <a:avLst/>
          </a:prstGeom>
        </p:spPr>
      </p:pic>
      <p:sp>
        <p:nvSpPr>
          <p:cNvPr id="12" name="TextBox 11">
            <a:extLst>
              <a:ext uri="{FF2B5EF4-FFF2-40B4-BE49-F238E27FC236}">
                <a16:creationId xmlns:a16="http://schemas.microsoft.com/office/drawing/2014/main" id="{8B6EAF51-59B1-0532-723F-931BAF16DD98}"/>
              </a:ext>
            </a:extLst>
          </p:cNvPr>
          <p:cNvSpPr txBox="1"/>
          <p:nvPr/>
        </p:nvSpPr>
        <p:spPr>
          <a:xfrm>
            <a:off x="1109589" y="4338277"/>
            <a:ext cx="10551583" cy="1554272"/>
          </a:xfrm>
          <a:prstGeom prst="rect">
            <a:avLst/>
          </a:prstGeom>
          <a:noFill/>
        </p:spPr>
        <p:txBody>
          <a:bodyPr wrap="square">
            <a:spAutoFit/>
          </a:bodyPr>
          <a:lstStyle/>
          <a:p>
            <a:r>
              <a:rPr lang="en-US" sz="1900" dirty="0">
                <a:solidFill>
                  <a:schemeClr val="accent3">
                    <a:lumMod val="25000"/>
                  </a:schemeClr>
                </a:solidFill>
                <a:latin typeface="Abadi" panose="020B0604020104020204" pitchFamily="34" charset="0"/>
              </a:rPr>
              <a:t>Explanation:</a:t>
            </a:r>
          </a:p>
          <a:p>
            <a:endParaRPr lang="en-US" sz="1900" dirty="0">
              <a:solidFill>
                <a:schemeClr val="accent3">
                  <a:lumMod val="25000"/>
                </a:schemeClr>
              </a:solidFill>
              <a:latin typeface="Abadi" panose="020B0604020104020204" pitchFamily="34" charset="0"/>
            </a:endParaRPr>
          </a:p>
          <a:p>
            <a:r>
              <a:rPr lang="en-US" sz="1900" dirty="0">
                <a:solidFill>
                  <a:schemeClr val="accent3">
                    <a:lumMod val="25000"/>
                  </a:schemeClr>
                </a:solidFill>
                <a:latin typeface="Abadi" panose="020B0604020104020204" pitchFamily="34" charset="0"/>
              </a:rPr>
              <a:t>- For every launch site the higher the payload mass, the higher the success rate.</a:t>
            </a:r>
          </a:p>
          <a:p>
            <a:r>
              <a:rPr lang="en-US" sz="1900" dirty="0">
                <a:solidFill>
                  <a:schemeClr val="accent3">
                    <a:lumMod val="25000"/>
                  </a:schemeClr>
                </a:solidFill>
                <a:latin typeface="Abadi" panose="020B0604020104020204" pitchFamily="34" charset="0"/>
              </a:rPr>
              <a:t>- Most of the launches with payload mass over 7000 kg were </a:t>
            </a:r>
            <a:r>
              <a:rPr lang="en-US" sz="1900" dirty="0" err="1">
                <a:solidFill>
                  <a:schemeClr val="accent3">
                    <a:lumMod val="25000"/>
                  </a:schemeClr>
                </a:solidFill>
                <a:latin typeface="Abadi" panose="020B0604020104020204" pitchFamily="34" charset="0"/>
              </a:rPr>
              <a:t>successfull</a:t>
            </a:r>
            <a:r>
              <a:rPr lang="en-US" sz="1900" dirty="0">
                <a:solidFill>
                  <a:schemeClr val="accent3">
                    <a:lumMod val="25000"/>
                  </a:schemeClr>
                </a:solidFill>
                <a:latin typeface="Abadi" panose="020B0604020104020204" pitchFamily="34" charset="0"/>
              </a:rPr>
              <a:t>.</a:t>
            </a:r>
          </a:p>
          <a:p>
            <a:r>
              <a:rPr lang="en-US" sz="1900" dirty="0">
                <a:solidFill>
                  <a:schemeClr val="accent3">
                    <a:lumMod val="25000"/>
                  </a:schemeClr>
                </a:solidFill>
                <a:latin typeface="Abadi" panose="020B0604020104020204" pitchFamily="34" charset="0"/>
              </a:rPr>
              <a:t>- KSC LC 39A has a 100% success rate for payload mass under 5500 kg too.</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10A1C39-5548-A79A-BF30-92162981E792}"/>
              </a:ext>
            </a:extLst>
          </p:cNvPr>
          <p:cNvPicPr>
            <a:picLocks noChangeAspect="1"/>
          </p:cNvPicPr>
          <p:nvPr/>
        </p:nvPicPr>
        <p:blipFill>
          <a:blip r:embed="rId3"/>
          <a:stretch>
            <a:fillRect/>
          </a:stretch>
        </p:blipFill>
        <p:spPr>
          <a:xfrm>
            <a:off x="6838773" y="1643062"/>
            <a:ext cx="4314649" cy="4314649"/>
          </a:xfrm>
          <a:prstGeom prst="rect">
            <a:avLst/>
          </a:prstGeom>
        </p:spPr>
      </p:pic>
      <p:sp>
        <p:nvSpPr>
          <p:cNvPr id="9" name="TextBox 8">
            <a:extLst>
              <a:ext uri="{FF2B5EF4-FFF2-40B4-BE49-F238E27FC236}">
                <a16:creationId xmlns:a16="http://schemas.microsoft.com/office/drawing/2014/main" id="{2758E774-6409-9CDD-CCE3-268CBAB338FC}"/>
              </a:ext>
            </a:extLst>
          </p:cNvPr>
          <p:cNvSpPr txBox="1"/>
          <p:nvPr/>
        </p:nvSpPr>
        <p:spPr>
          <a:xfrm>
            <a:off x="429229" y="1647156"/>
            <a:ext cx="6096000" cy="5062924"/>
          </a:xfrm>
          <a:prstGeom prst="rect">
            <a:avLst/>
          </a:prstGeom>
          <a:noFill/>
        </p:spPr>
        <p:txBody>
          <a:bodyPr wrap="square">
            <a:spAutoFit/>
          </a:bodyPr>
          <a:lstStyle/>
          <a:p>
            <a:r>
              <a:rPr lang="en-US" sz="1900" dirty="0">
                <a:solidFill>
                  <a:schemeClr val="accent3">
                    <a:lumMod val="25000"/>
                  </a:schemeClr>
                </a:solidFill>
                <a:latin typeface="Abadi" panose="020B0604020104020204" pitchFamily="34" charset="0"/>
              </a:rPr>
              <a:t>Explanation:</a:t>
            </a:r>
            <a:br>
              <a:rPr lang="en-US" sz="1900" dirty="0">
                <a:solidFill>
                  <a:schemeClr val="accent3">
                    <a:lumMod val="25000"/>
                  </a:schemeClr>
                </a:solidFill>
                <a:latin typeface="Abadi" panose="020B0604020104020204" pitchFamily="34" charset="0"/>
              </a:rPr>
            </a:br>
            <a:endParaRPr lang="en-US" sz="1900" dirty="0">
              <a:solidFill>
                <a:schemeClr val="accent3">
                  <a:lumMod val="25000"/>
                </a:schemeClr>
              </a:solidFill>
              <a:latin typeface="Abadi" panose="020B0604020104020204" pitchFamily="34" charset="0"/>
            </a:endParaRPr>
          </a:p>
          <a:p>
            <a:r>
              <a:rPr lang="en-US" sz="1900" dirty="0">
                <a:solidFill>
                  <a:schemeClr val="accent3">
                    <a:lumMod val="25000"/>
                  </a:schemeClr>
                </a:solidFill>
                <a:latin typeface="Abadi" panose="020B0604020104020204" pitchFamily="34" charset="0"/>
              </a:rPr>
              <a:t>- Orbits with 100% success rate are:</a:t>
            </a:r>
          </a:p>
          <a:p>
            <a:r>
              <a:rPr lang="en-US" sz="1900" dirty="0">
                <a:solidFill>
                  <a:schemeClr val="accent3">
                    <a:lumMod val="25000"/>
                  </a:schemeClr>
                </a:solidFill>
                <a:latin typeface="Abadi" panose="020B0604020104020204" pitchFamily="34" charset="0"/>
              </a:rPr>
              <a:t>     ES-L1</a:t>
            </a:r>
          </a:p>
          <a:p>
            <a:r>
              <a:rPr lang="en-US" sz="1900" dirty="0">
                <a:solidFill>
                  <a:schemeClr val="accent3">
                    <a:lumMod val="25000"/>
                  </a:schemeClr>
                </a:solidFill>
                <a:latin typeface="Abadi" panose="020B0604020104020204" pitchFamily="34" charset="0"/>
              </a:rPr>
              <a:t>     GEO</a:t>
            </a:r>
          </a:p>
          <a:p>
            <a:r>
              <a:rPr lang="en-US" sz="1900" dirty="0">
                <a:solidFill>
                  <a:schemeClr val="accent3">
                    <a:lumMod val="25000"/>
                  </a:schemeClr>
                </a:solidFill>
                <a:latin typeface="Abadi" panose="020B0604020104020204" pitchFamily="34" charset="0"/>
              </a:rPr>
              <a:t>     HEO</a:t>
            </a:r>
          </a:p>
          <a:p>
            <a:r>
              <a:rPr lang="en-US" sz="1900" dirty="0">
                <a:solidFill>
                  <a:schemeClr val="accent3">
                    <a:lumMod val="25000"/>
                  </a:schemeClr>
                </a:solidFill>
                <a:latin typeface="Abadi" panose="020B0604020104020204" pitchFamily="34" charset="0"/>
              </a:rPr>
              <a:t>     SSO</a:t>
            </a:r>
            <a:br>
              <a:rPr lang="en-US" sz="1900" dirty="0">
                <a:solidFill>
                  <a:schemeClr val="accent3">
                    <a:lumMod val="25000"/>
                  </a:schemeClr>
                </a:solidFill>
                <a:latin typeface="Abadi" panose="020B0604020104020204" pitchFamily="34" charset="0"/>
              </a:rPr>
            </a:br>
            <a:endParaRPr lang="en-US" sz="1900" dirty="0">
              <a:solidFill>
                <a:schemeClr val="accent3">
                  <a:lumMod val="25000"/>
                </a:schemeClr>
              </a:solidFill>
              <a:latin typeface="Abadi" panose="020B0604020104020204" pitchFamily="34" charset="0"/>
            </a:endParaRPr>
          </a:p>
          <a:p>
            <a:r>
              <a:rPr lang="en-US" sz="1900" dirty="0">
                <a:solidFill>
                  <a:schemeClr val="accent3">
                    <a:lumMod val="25000"/>
                  </a:schemeClr>
                </a:solidFill>
                <a:latin typeface="Abadi" panose="020B0604020104020204" pitchFamily="34" charset="0"/>
              </a:rPr>
              <a:t>- Orbits with 0% success rate are:</a:t>
            </a:r>
          </a:p>
          <a:p>
            <a:r>
              <a:rPr lang="en-US" sz="1900" dirty="0">
                <a:solidFill>
                  <a:schemeClr val="accent3">
                    <a:lumMod val="25000"/>
                  </a:schemeClr>
                </a:solidFill>
                <a:latin typeface="Abadi" panose="020B0604020104020204" pitchFamily="34" charset="0"/>
              </a:rPr>
              <a:t>     SO</a:t>
            </a:r>
          </a:p>
          <a:p>
            <a:br>
              <a:rPr lang="en-US" sz="1900" dirty="0">
                <a:solidFill>
                  <a:schemeClr val="accent3">
                    <a:lumMod val="25000"/>
                  </a:schemeClr>
                </a:solidFill>
                <a:latin typeface="Abadi" panose="020B0604020104020204" pitchFamily="34" charset="0"/>
              </a:rPr>
            </a:br>
            <a:r>
              <a:rPr lang="en-US" sz="1900" dirty="0">
                <a:solidFill>
                  <a:schemeClr val="accent3">
                    <a:lumMod val="25000"/>
                  </a:schemeClr>
                </a:solidFill>
                <a:latin typeface="Abadi" panose="020B0604020104020204" pitchFamily="34" charset="0"/>
              </a:rPr>
              <a:t>- Orbits with success rate between 50% and 85%:</a:t>
            </a:r>
          </a:p>
          <a:p>
            <a:r>
              <a:rPr lang="en-US" sz="1900" dirty="0">
                <a:solidFill>
                  <a:schemeClr val="accent3">
                    <a:lumMod val="25000"/>
                  </a:schemeClr>
                </a:solidFill>
                <a:latin typeface="Abadi" panose="020B0604020104020204" pitchFamily="34" charset="0"/>
              </a:rPr>
              <a:t>     GTO</a:t>
            </a:r>
          </a:p>
          <a:p>
            <a:r>
              <a:rPr lang="en-US" sz="1900" dirty="0">
                <a:solidFill>
                  <a:schemeClr val="accent3">
                    <a:lumMod val="25000"/>
                  </a:schemeClr>
                </a:solidFill>
                <a:latin typeface="Abadi" panose="020B0604020104020204" pitchFamily="34" charset="0"/>
              </a:rPr>
              <a:t>     ISS</a:t>
            </a:r>
          </a:p>
          <a:p>
            <a:r>
              <a:rPr lang="en-US" sz="1900" dirty="0">
                <a:solidFill>
                  <a:schemeClr val="accent3">
                    <a:lumMod val="25000"/>
                  </a:schemeClr>
                </a:solidFill>
                <a:latin typeface="Abadi" panose="020B0604020104020204" pitchFamily="34" charset="0"/>
              </a:rPr>
              <a:t>     LEO</a:t>
            </a:r>
          </a:p>
          <a:p>
            <a:r>
              <a:rPr lang="en-US" sz="1900" dirty="0">
                <a:solidFill>
                  <a:schemeClr val="accent3">
                    <a:lumMod val="25000"/>
                  </a:schemeClr>
                </a:solidFill>
                <a:latin typeface="Abadi" panose="020B0604020104020204" pitchFamily="34" charset="0"/>
              </a:rPr>
              <a:t>     MEO</a:t>
            </a:r>
          </a:p>
          <a:p>
            <a:r>
              <a:rPr lang="en-US" sz="1900" dirty="0">
                <a:solidFill>
                  <a:schemeClr val="accent3">
                    <a:lumMod val="25000"/>
                  </a:schemeClr>
                </a:solidFill>
                <a:latin typeface="Abadi" panose="020B0604020104020204" pitchFamily="34" charset="0"/>
              </a:rPr>
              <a:t>     PO</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12DD67E-3E69-7157-468E-CDB2DDB4D543}"/>
              </a:ext>
            </a:extLst>
          </p:cNvPr>
          <p:cNvPicPr>
            <a:picLocks noChangeAspect="1"/>
          </p:cNvPicPr>
          <p:nvPr/>
        </p:nvPicPr>
        <p:blipFill>
          <a:blip r:embed="rId3"/>
          <a:stretch>
            <a:fillRect/>
          </a:stretch>
        </p:blipFill>
        <p:spPr>
          <a:xfrm>
            <a:off x="0" y="1478799"/>
            <a:ext cx="12192000" cy="2455424"/>
          </a:xfrm>
          <a:prstGeom prst="rect">
            <a:avLst/>
          </a:prstGeom>
        </p:spPr>
      </p:pic>
      <p:sp>
        <p:nvSpPr>
          <p:cNvPr id="9" name="TextBox 8">
            <a:extLst>
              <a:ext uri="{FF2B5EF4-FFF2-40B4-BE49-F238E27FC236}">
                <a16:creationId xmlns:a16="http://schemas.microsoft.com/office/drawing/2014/main" id="{EBA5398B-7020-6E19-31DD-A06D814DC7A2}"/>
              </a:ext>
            </a:extLst>
          </p:cNvPr>
          <p:cNvSpPr txBox="1"/>
          <p:nvPr/>
        </p:nvSpPr>
        <p:spPr>
          <a:xfrm>
            <a:off x="770011" y="4734048"/>
            <a:ext cx="10515600" cy="969496"/>
          </a:xfrm>
          <a:prstGeom prst="rect">
            <a:avLst/>
          </a:prstGeom>
          <a:noFill/>
        </p:spPr>
        <p:txBody>
          <a:bodyPr wrap="square">
            <a:spAutoFit/>
          </a:bodyPr>
          <a:lstStyle/>
          <a:p>
            <a:r>
              <a:rPr lang="en-US" sz="1900" dirty="0">
                <a:solidFill>
                  <a:schemeClr val="accent3">
                    <a:lumMod val="25000"/>
                  </a:schemeClr>
                </a:solidFill>
                <a:latin typeface="Abadi" panose="020B0604020104020204" pitchFamily="34" charset="0"/>
              </a:rPr>
              <a:t>Explanation:</a:t>
            </a:r>
          </a:p>
          <a:p>
            <a:r>
              <a:rPr lang="en-US" sz="19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endParaRPr lang="en-IN" sz="19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E9C1D9C-5FC7-0CEC-5266-BB28B7EB8FA2}"/>
              </a:ext>
            </a:extLst>
          </p:cNvPr>
          <p:cNvPicPr>
            <a:picLocks noChangeAspect="1"/>
          </p:cNvPicPr>
          <p:nvPr/>
        </p:nvPicPr>
        <p:blipFill>
          <a:blip r:embed="rId3"/>
          <a:stretch>
            <a:fillRect/>
          </a:stretch>
        </p:blipFill>
        <p:spPr>
          <a:xfrm>
            <a:off x="0" y="1433644"/>
            <a:ext cx="12192000" cy="2455424"/>
          </a:xfrm>
          <a:prstGeom prst="rect">
            <a:avLst/>
          </a:prstGeom>
        </p:spPr>
      </p:pic>
      <p:sp>
        <p:nvSpPr>
          <p:cNvPr id="8" name="TextBox 7">
            <a:extLst>
              <a:ext uri="{FF2B5EF4-FFF2-40B4-BE49-F238E27FC236}">
                <a16:creationId xmlns:a16="http://schemas.microsoft.com/office/drawing/2014/main" id="{004A4C96-2E27-5F1E-E813-07BB902850B8}"/>
              </a:ext>
            </a:extLst>
          </p:cNvPr>
          <p:cNvSpPr txBox="1"/>
          <p:nvPr/>
        </p:nvSpPr>
        <p:spPr>
          <a:xfrm>
            <a:off x="770011" y="4689103"/>
            <a:ext cx="8409972" cy="969496"/>
          </a:xfrm>
          <a:prstGeom prst="rect">
            <a:avLst/>
          </a:prstGeom>
          <a:noFill/>
        </p:spPr>
        <p:txBody>
          <a:bodyPr wrap="square">
            <a:spAutoFit/>
          </a:bodyPr>
          <a:lstStyle/>
          <a:p>
            <a:r>
              <a:rPr lang="en-US" sz="1900" dirty="0">
                <a:solidFill>
                  <a:schemeClr val="accent3">
                    <a:lumMod val="25000"/>
                  </a:schemeClr>
                </a:solidFill>
                <a:latin typeface="Abadi" panose="020B0604020104020204" pitchFamily="34" charset="0"/>
              </a:rPr>
              <a:t>Explanation:</a:t>
            </a:r>
          </a:p>
          <a:p>
            <a:r>
              <a:rPr lang="en-US" sz="1900" dirty="0">
                <a:solidFill>
                  <a:schemeClr val="accent3">
                    <a:lumMod val="25000"/>
                  </a:schemeClr>
                </a:solidFill>
                <a:latin typeface="Abadi" panose="020B0604020104020204" pitchFamily="34" charset="0"/>
              </a:rPr>
              <a:t>Heavy payloads have a negative influence on GTO orbits and positive on GTO and Polar LEO (ISS) orbits.</a:t>
            </a:r>
            <a:endParaRPr lang="en-IN" sz="19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89E9DF3-3749-AF87-18D8-84875F08AC6D}"/>
              </a:ext>
            </a:extLst>
          </p:cNvPr>
          <p:cNvPicPr>
            <a:picLocks noChangeAspect="1"/>
          </p:cNvPicPr>
          <p:nvPr/>
        </p:nvPicPr>
        <p:blipFill>
          <a:blip r:embed="rId3"/>
          <a:stretch>
            <a:fillRect/>
          </a:stretch>
        </p:blipFill>
        <p:spPr>
          <a:xfrm>
            <a:off x="6303257" y="1907822"/>
            <a:ext cx="5653333" cy="3878616"/>
          </a:xfrm>
          <a:prstGeom prst="rect">
            <a:avLst/>
          </a:prstGeom>
        </p:spPr>
      </p:pic>
      <p:sp>
        <p:nvSpPr>
          <p:cNvPr id="9" name="TextBox 8">
            <a:extLst>
              <a:ext uri="{FF2B5EF4-FFF2-40B4-BE49-F238E27FC236}">
                <a16:creationId xmlns:a16="http://schemas.microsoft.com/office/drawing/2014/main" id="{C721EA07-7177-5A31-4366-D29C408D12ED}"/>
              </a:ext>
            </a:extLst>
          </p:cNvPr>
          <p:cNvSpPr txBox="1"/>
          <p:nvPr/>
        </p:nvSpPr>
        <p:spPr>
          <a:xfrm>
            <a:off x="451555" y="2017552"/>
            <a:ext cx="5851702" cy="1538883"/>
          </a:xfrm>
          <a:prstGeom prst="rect">
            <a:avLst/>
          </a:prstGeom>
          <a:noFill/>
        </p:spPr>
        <p:txBody>
          <a:bodyPr wrap="square">
            <a:spAutoFit/>
          </a:bodyPr>
          <a:lstStyle/>
          <a:p>
            <a:r>
              <a:rPr lang="en-US" sz="1900" dirty="0">
                <a:solidFill>
                  <a:schemeClr val="accent3">
                    <a:lumMod val="25000"/>
                  </a:schemeClr>
                </a:solidFill>
                <a:latin typeface="Abadi" panose="020B0604020104020204" pitchFamily="34" charset="0"/>
              </a:rPr>
              <a:t>Explanation:</a:t>
            </a:r>
          </a:p>
          <a:p>
            <a:r>
              <a:rPr lang="en-US" sz="1900" dirty="0">
                <a:solidFill>
                  <a:schemeClr val="accent3">
                    <a:lumMod val="25000"/>
                  </a:schemeClr>
                </a:solidFill>
                <a:latin typeface="Abadi" panose="020B0604020104020204" pitchFamily="34" charset="0"/>
              </a:rPr>
              <a:t>It can be observed that the success rate kept increasing from 2013 to 2020.  There was a small drop in the success rate during 2017-2018</a:t>
            </a:r>
          </a:p>
          <a:p>
            <a:endParaRPr lang="en-US" dirty="0"/>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933E216-1032-1797-F706-C1232FEC5483}"/>
              </a:ext>
            </a:extLst>
          </p:cNvPr>
          <p:cNvPicPr>
            <a:picLocks noChangeAspect="1"/>
          </p:cNvPicPr>
          <p:nvPr/>
        </p:nvPicPr>
        <p:blipFill>
          <a:blip r:embed="rId3"/>
          <a:stretch>
            <a:fillRect/>
          </a:stretch>
        </p:blipFill>
        <p:spPr>
          <a:xfrm>
            <a:off x="9061615" y="1862576"/>
            <a:ext cx="2223996" cy="3388119"/>
          </a:xfrm>
          <a:prstGeom prst="rect">
            <a:avLst/>
          </a:prstGeom>
        </p:spPr>
      </p:pic>
      <p:sp>
        <p:nvSpPr>
          <p:cNvPr id="8" name="TextBox 7">
            <a:extLst>
              <a:ext uri="{FF2B5EF4-FFF2-40B4-BE49-F238E27FC236}">
                <a16:creationId xmlns:a16="http://schemas.microsoft.com/office/drawing/2014/main" id="{1A16DA18-6F31-7279-F1A0-5BA1E530D77E}"/>
              </a:ext>
            </a:extLst>
          </p:cNvPr>
          <p:cNvSpPr txBox="1"/>
          <p:nvPr/>
        </p:nvSpPr>
        <p:spPr>
          <a:xfrm>
            <a:off x="906389" y="2129556"/>
            <a:ext cx="7134577" cy="461665"/>
          </a:xfrm>
          <a:prstGeom prst="rect">
            <a:avLst/>
          </a:prstGeom>
          <a:noFill/>
        </p:spPr>
        <p:txBody>
          <a:bodyPr wrap="square">
            <a:spAutoFit/>
          </a:bodyPr>
          <a:lstStyle/>
          <a:p>
            <a:r>
              <a:rPr lang="en-IN" sz="2400" dirty="0"/>
              <a:t>SELECT DISTINCT </a:t>
            </a:r>
            <a:r>
              <a:rPr lang="en-IN" sz="2400" dirty="0" err="1"/>
              <a:t>launch_site</a:t>
            </a:r>
            <a:r>
              <a:rPr lang="en-IN" sz="2400" dirty="0"/>
              <a:t> FROM SPACEXDATASET</a:t>
            </a:r>
          </a:p>
        </p:txBody>
      </p:sp>
      <p:sp>
        <p:nvSpPr>
          <p:cNvPr id="10" name="TextBox 9">
            <a:extLst>
              <a:ext uri="{FF2B5EF4-FFF2-40B4-BE49-F238E27FC236}">
                <a16:creationId xmlns:a16="http://schemas.microsoft.com/office/drawing/2014/main" id="{1099D576-5A77-43D0-0441-024C4E89A8D7}"/>
              </a:ext>
            </a:extLst>
          </p:cNvPr>
          <p:cNvSpPr txBox="1"/>
          <p:nvPr/>
        </p:nvSpPr>
        <p:spPr>
          <a:xfrm>
            <a:off x="906389" y="2931030"/>
            <a:ext cx="6513690" cy="1200329"/>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Explanation:</a:t>
            </a:r>
          </a:p>
          <a:p>
            <a:r>
              <a:rPr lang="en-IN" sz="2400" dirty="0">
                <a:solidFill>
                  <a:schemeClr val="accent3">
                    <a:lumMod val="25000"/>
                  </a:schemeClr>
                </a:solidFill>
                <a:latin typeface="Abadi" panose="020B0604020104020204" pitchFamily="34" charset="0"/>
              </a:rPr>
              <a:t>Displays the names of the unique launch sites in the space mission.</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13BE156-069B-FCA8-C78D-C914318D02E5}"/>
              </a:ext>
            </a:extLst>
          </p:cNvPr>
          <p:cNvPicPr>
            <a:picLocks noChangeAspect="1"/>
          </p:cNvPicPr>
          <p:nvPr/>
        </p:nvPicPr>
        <p:blipFill>
          <a:blip r:embed="rId3"/>
          <a:stretch>
            <a:fillRect/>
          </a:stretch>
        </p:blipFill>
        <p:spPr>
          <a:xfrm>
            <a:off x="367014" y="1561902"/>
            <a:ext cx="11457972" cy="1663369"/>
          </a:xfrm>
          <a:prstGeom prst="rect">
            <a:avLst/>
          </a:prstGeom>
        </p:spPr>
      </p:pic>
      <p:sp>
        <p:nvSpPr>
          <p:cNvPr id="8" name="TextBox 7">
            <a:extLst>
              <a:ext uri="{FF2B5EF4-FFF2-40B4-BE49-F238E27FC236}">
                <a16:creationId xmlns:a16="http://schemas.microsoft.com/office/drawing/2014/main" id="{6AE9DA43-C9D0-7368-FA2E-DE4FBFC389BD}"/>
              </a:ext>
            </a:extLst>
          </p:cNvPr>
          <p:cNvSpPr txBox="1"/>
          <p:nvPr/>
        </p:nvSpPr>
        <p:spPr>
          <a:xfrm>
            <a:off x="367014" y="4256090"/>
            <a:ext cx="10018764" cy="461665"/>
          </a:xfrm>
          <a:prstGeom prst="rect">
            <a:avLst/>
          </a:prstGeom>
          <a:noFill/>
        </p:spPr>
        <p:txBody>
          <a:bodyPr wrap="square">
            <a:spAutoFit/>
          </a:bodyPr>
          <a:lstStyle/>
          <a:p>
            <a:r>
              <a:rPr lang="en-IN" sz="2400" dirty="0"/>
              <a:t>SELECT * FROM SPACEXDATASET WHERE </a:t>
            </a:r>
            <a:r>
              <a:rPr lang="en-IN" sz="2400" dirty="0" err="1"/>
              <a:t>launch_site</a:t>
            </a:r>
            <a:r>
              <a:rPr lang="en-IN" sz="2400" dirty="0"/>
              <a:t> LIKE 'CCA%' LIMIT 5;</a:t>
            </a:r>
          </a:p>
        </p:txBody>
      </p:sp>
      <p:sp>
        <p:nvSpPr>
          <p:cNvPr id="10" name="TextBox 9">
            <a:extLst>
              <a:ext uri="{FF2B5EF4-FFF2-40B4-BE49-F238E27FC236}">
                <a16:creationId xmlns:a16="http://schemas.microsoft.com/office/drawing/2014/main" id="{0F94CDD6-035A-881A-2563-38DFC078DBC2}"/>
              </a:ext>
            </a:extLst>
          </p:cNvPr>
          <p:cNvSpPr txBox="1"/>
          <p:nvPr/>
        </p:nvSpPr>
        <p:spPr>
          <a:xfrm>
            <a:off x="367014" y="5047989"/>
            <a:ext cx="7501342" cy="1200329"/>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Explanation:</a:t>
            </a:r>
          </a:p>
          <a:p>
            <a:r>
              <a:rPr lang="en-IN" sz="2400" dirty="0">
                <a:solidFill>
                  <a:schemeClr val="accent3">
                    <a:lumMod val="25000"/>
                  </a:schemeClr>
                </a:solidFill>
                <a:latin typeface="Abadi" panose="020B0604020104020204" pitchFamily="34" charset="0"/>
              </a:rPr>
              <a:t>Display 5 records where launch sites begin with the string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4287E7E-CF3E-B015-936D-6D9192B14917}"/>
              </a:ext>
            </a:extLst>
          </p:cNvPr>
          <p:cNvPicPr>
            <a:picLocks noChangeAspect="1"/>
          </p:cNvPicPr>
          <p:nvPr/>
        </p:nvPicPr>
        <p:blipFill>
          <a:blip r:embed="rId3"/>
          <a:stretch>
            <a:fillRect/>
          </a:stretch>
        </p:blipFill>
        <p:spPr>
          <a:xfrm>
            <a:off x="4542279" y="1669588"/>
            <a:ext cx="2971064" cy="1157333"/>
          </a:xfrm>
          <a:prstGeom prst="rect">
            <a:avLst/>
          </a:prstGeom>
        </p:spPr>
      </p:pic>
      <p:sp>
        <p:nvSpPr>
          <p:cNvPr id="8" name="TextBox 7">
            <a:extLst>
              <a:ext uri="{FF2B5EF4-FFF2-40B4-BE49-F238E27FC236}">
                <a16:creationId xmlns:a16="http://schemas.microsoft.com/office/drawing/2014/main" id="{A0E77D1C-A4FB-7908-1E71-E9F622869454}"/>
              </a:ext>
            </a:extLst>
          </p:cNvPr>
          <p:cNvSpPr txBox="1"/>
          <p:nvPr/>
        </p:nvSpPr>
        <p:spPr>
          <a:xfrm>
            <a:off x="79022" y="3065652"/>
            <a:ext cx="12112978" cy="400110"/>
          </a:xfrm>
          <a:prstGeom prst="rect">
            <a:avLst/>
          </a:prstGeom>
          <a:noFill/>
        </p:spPr>
        <p:txBody>
          <a:bodyPr wrap="square">
            <a:spAutoFit/>
          </a:bodyPr>
          <a:lstStyle/>
          <a:p>
            <a:r>
              <a:rPr lang="en-IN" sz="2000" dirty="0"/>
              <a:t>SELECT SUM(</a:t>
            </a:r>
            <a:r>
              <a:rPr lang="en-IN" sz="2000" dirty="0" err="1"/>
              <a:t>payload_mass__kg</a:t>
            </a:r>
            <a:r>
              <a:rPr lang="en-IN" sz="2000" dirty="0"/>
              <a:t>_) AS </a:t>
            </a:r>
            <a:r>
              <a:rPr lang="en-IN" sz="2000" dirty="0" err="1"/>
              <a:t>total_payload_mass</a:t>
            </a:r>
            <a:r>
              <a:rPr lang="en-IN" sz="2000" dirty="0"/>
              <a:t> FROM SPACEXDATASET WHERE customer = 'NASA (CRS)';</a:t>
            </a:r>
          </a:p>
        </p:txBody>
      </p:sp>
      <p:sp>
        <p:nvSpPr>
          <p:cNvPr id="10" name="TextBox 9">
            <a:extLst>
              <a:ext uri="{FF2B5EF4-FFF2-40B4-BE49-F238E27FC236}">
                <a16:creationId xmlns:a16="http://schemas.microsoft.com/office/drawing/2014/main" id="{B7F337B1-09C5-3A18-E131-FE0A46DAB314}"/>
              </a:ext>
            </a:extLst>
          </p:cNvPr>
          <p:cNvSpPr txBox="1"/>
          <p:nvPr/>
        </p:nvSpPr>
        <p:spPr>
          <a:xfrm>
            <a:off x="383823" y="4158543"/>
            <a:ext cx="6096000" cy="1200329"/>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Explanation:</a:t>
            </a:r>
          </a:p>
          <a:p>
            <a:r>
              <a:rPr lang="en-IN" sz="2400" dirty="0">
                <a:solidFill>
                  <a:schemeClr val="accent3">
                    <a:lumMod val="25000"/>
                  </a:schemeClr>
                </a:solidFill>
                <a:latin typeface="Abadi" panose="020B0604020104020204" pitchFamily="34" charset="0"/>
              </a:rPr>
              <a:t>Displays the total payload mass carried by boosters launched by NASA (CRS).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9ED4A33-73E8-8D18-5036-36CE9528C374}"/>
              </a:ext>
            </a:extLst>
          </p:cNvPr>
          <p:cNvPicPr>
            <a:picLocks noChangeAspect="1"/>
          </p:cNvPicPr>
          <p:nvPr/>
        </p:nvPicPr>
        <p:blipFill>
          <a:blip r:embed="rId3"/>
          <a:stretch>
            <a:fillRect/>
          </a:stretch>
        </p:blipFill>
        <p:spPr>
          <a:xfrm>
            <a:off x="4659545" y="1773540"/>
            <a:ext cx="2872910" cy="1116416"/>
          </a:xfrm>
          <a:prstGeom prst="rect">
            <a:avLst/>
          </a:prstGeom>
        </p:spPr>
      </p:pic>
      <p:sp>
        <p:nvSpPr>
          <p:cNvPr id="8" name="TextBox 7">
            <a:extLst>
              <a:ext uri="{FF2B5EF4-FFF2-40B4-BE49-F238E27FC236}">
                <a16:creationId xmlns:a16="http://schemas.microsoft.com/office/drawing/2014/main" id="{E20B24C7-FBEC-2C1F-C109-347577E96D2C}"/>
              </a:ext>
            </a:extLst>
          </p:cNvPr>
          <p:cNvSpPr txBox="1"/>
          <p:nvPr/>
        </p:nvSpPr>
        <p:spPr>
          <a:xfrm>
            <a:off x="349957" y="3181294"/>
            <a:ext cx="12011376" cy="707886"/>
          </a:xfrm>
          <a:prstGeom prst="rect">
            <a:avLst/>
          </a:prstGeom>
          <a:noFill/>
        </p:spPr>
        <p:txBody>
          <a:bodyPr wrap="square">
            <a:spAutoFit/>
          </a:bodyPr>
          <a:lstStyle/>
          <a:p>
            <a:r>
              <a:rPr lang="en-IN" sz="2000" dirty="0"/>
              <a:t>SELECT AVG(</a:t>
            </a:r>
            <a:r>
              <a:rPr lang="en-IN" sz="2000" dirty="0" err="1"/>
              <a:t>payload_mass__kg</a:t>
            </a:r>
            <a:r>
              <a:rPr lang="en-IN" sz="2000" dirty="0"/>
              <a:t>_) AS </a:t>
            </a:r>
            <a:r>
              <a:rPr lang="en-IN" sz="2000" dirty="0" err="1"/>
              <a:t>average_payload_mass</a:t>
            </a:r>
            <a:r>
              <a:rPr lang="en-IN" sz="2000" dirty="0"/>
              <a:t> FROM SPACEXDATASET WHERE </a:t>
            </a:r>
            <a:r>
              <a:rPr lang="en-IN" sz="2000" dirty="0" err="1"/>
              <a:t>booster_version</a:t>
            </a:r>
            <a:r>
              <a:rPr lang="en-IN" sz="2000" dirty="0"/>
              <a:t> LIKE '%F9 v1.1%';</a:t>
            </a:r>
          </a:p>
        </p:txBody>
      </p:sp>
      <p:sp>
        <p:nvSpPr>
          <p:cNvPr id="10" name="TextBox 9">
            <a:extLst>
              <a:ext uri="{FF2B5EF4-FFF2-40B4-BE49-F238E27FC236}">
                <a16:creationId xmlns:a16="http://schemas.microsoft.com/office/drawing/2014/main" id="{7E91F120-DFF6-C6FA-8BD9-CD2AB1FBFA08}"/>
              </a:ext>
            </a:extLst>
          </p:cNvPr>
          <p:cNvSpPr txBox="1"/>
          <p:nvPr/>
        </p:nvSpPr>
        <p:spPr>
          <a:xfrm>
            <a:off x="349956" y="4410623"/>
            <a:ext cx="11232443" cy="646331"/>
          </a:xfrm>
          <a:prstGeom prst="rect">
            <a:avLst/>
          </a:prstGeom>
          <a:noFill/>
        </p:spPr>
        <p:txBody>
          <a:bodyPr wrap="square">
            <a:spAutoFit/>
          </a:bodyPr>
          <a:lstStyle/>
          <a:p>
            <a:r>
              <a:rPr lang="en-IN" dirty="0"/>
              <a:t>Explanation:</a:t>
            </a:r>
          </a:p>
          <a:p>
            <a:r>
              <a:rPr lang="en-IN" dirty="0"/>
              <a:t>Displays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11811"/>
            <a:ext cx="10515600" cy="4413762"/>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using Folium </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using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Environment </a:t>
            </a:r>
            <a:r>
              <a:rPr lang="en-US" sz="1800" dirty="0" err="1">
                <a:solidFill>
                  <a:schemeClr val="accent3">
                    <a:lumMod val="25000"/>
                  </a:schemeClr>
                </a:solidFill>
                <a:latin typeface="Abadi" panose="020B0604020104020204" pitchFamily="34" charset="0"/>
              </a:rPr>
              <a:t>Sreenshots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Classification Model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487DF5D-A41F-5C8C-5BF1-6506E12C1430}"/>
              </a:ext>
            </a:extLst>
          </p:cNvPr>
          <p:cNvPicPr>
            <a:picLocks noChangeAspect="1"/>
          </p:cNvPicPr>
          <p:nvPr/>
        </p:nvPicPr>
        <p:blipFill>
          <a:blip r:embed="rId3"/>
          <a:stretch>
            <a:fillRect/>
          </a:stretch>
        </p:blipFill>
        <p:spPr>
          <a:xfrm>
            <a:off x="4801629" y="1600492"/>
            <a:ext cx="2588742" cy="1120129"/>
          </a:xfrm>
          <a:prstGeom prst="rect">
            <a:avLst/>
          </a:prstGeom>
        </p:spPr>
      </p:pic>
      <p:sp>
        <p:nvSpPr>
          <p:cNvPr id="8" name="TextBox 7">
            <a:extLst>
              <a:ext uri="{FF2B5EF4-FFF2-40B4-BE49-F238E27FC236}">
                <a16:creationId xmlns:a16="http://schemas.microsoft.com/office/drawing/2014/main" id="{AE352505-C8ED-25D3-7D4D-777ACF4579A2}"/>
              </a:ext>
            </a:extLst>
          </p:cNvPr>
          <p:cNvSpPr txBox="1"/>
          <p:nvPr/>
        </p:nvSpPr>
        <p:spPr>
          <a:xfrm>
            <a:off x="248356" y="2970157"/>
            <a:ext cx="11943644" cy="707886"/>
          </a:xfrm>
          <a:prstGeom prst="rect">
            <a:avLst/>
          </a:prstGeom>
          <a:noFill/>
        </p:spPr>
        <p:txBody>
          <a:bodyPr wrap="square">
            <a:spAutoFit/>
          </a:bodyPr>
          <a:lstStyle/>
          <a:p>
            <a:r>
              <a:rPr lang="en-IN" sz="2000" dirty="0"/>
              <a:t>SELECT MIN(date) AS </a:t>
            </a:r>
            <a:r>
              <a:rPr lang="en-IN" sz="2000" dirty="0" err="1"/>
              <a:t>first_successful_landing</a:t>
            </a:r>
            <a:r>
              <a:rPr lang="en-IN" sz="2000" dirty="0"/>
              <a:t> FROM SPACEXDATASET WHERE </a:t>
            </a:r>
            <a:r>
              <a:rPr lang="en-IN" sz="2000" dirty="0" err="1"/>
              <a:t>landing__outcome</a:t>
            </a:r>
            <a:r>
              <a:rPr lang="en-IN" sz="2000" dirty="0"/>
              <a:t> = 'Success (ground pad)';</a:t>
            </a:r>
          </a:p>
        </p:txBody>
      </p:sp>
      <p:sp>
        <p:nvSpPr>
          <p:cNvPr id="10" name="TextBox 9">
            <a:extLst>
              <a:ext uri="{FF2B5EF4-FFF2-40B4-BE49-F238E27FC236}">
                <a16:creationId xmlns:a16="http://schemas.microsoft.com/office/drawing/2014/main" id="{5244309A-746E-5C73-590C-CB7DF406F5E5}"/>
              </a:ext>
            </a:extLst>
          </p:cNvPr>
          <p:cNvSpPr txBox="1"/>
          <p:nvPr/>
        </p:nvSpPr>
        <p:spPr>
          <a:xfrm>
            <a:off x="293511" y="4373012"/>
            <a:ext cx="10992099" cy="1200329"/>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Explanation:</a:t>
            </a:r>
          </a:p>
          <a:p>
            <a:r>
              <a:rPr lang="en-IN" sz="2400" dirty="0">
                <a:solidFill>
                  <a:schemeClr val="accent3">
                    <a:lumMod val="25000"/>
                  </a:schemeClr>
                </a:solidFill>
                <a:latin typeface="Abadi" panose="020B0604020104020204" pitchFamily="34" charset="0"/>
              </a:rPr>
              <a:t>Lists the date when the first successful landing outcome in ground pad was achieved.</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5CD4B00-6C15-06E2-9C38-6F41779D2E01}"/>
              </a:ext>
            </a:extLst>
          </p:cNvPr>
          <p:cNvPicPr>
            <a:picLocks noChangeAspect="1"/>
          </p:cNvPicPr>
          <p:nvPr/>
        </p:nvPicPr>
        <p:blipFill>
          <a:blip r:embed="rId3"/>
          <a:stretch>
            <a:fillRect/>
          </a:stretch>
        </p:blipFill>
        <p:spPr>
          <a:xfrm>
            <a:off x="9402596" y="2139894"/>
            <a:ext cx="2055376" cy="2833484"/>
          </a:xfrm>
          <a:prstGeom prst="rect">
            <a:avLst/>
          </a:prstGeom>
        </p:spPr>
      </p:pic>
      <p:sp>
        <p:nvSpPr>
          <p:cNvPr id="7" name="TextBox 6">
            <a:extLst>
              <a:ext uri="{FF2B5EF4-FFF2-40B4-BE49-F238E27FC236}">
                <a16:creationId xmlns:a16="http://schemas.microsoft.com/office/drawing/2014/main" id="{BE1A540B-1801-7D0A-4541-9994D00E639A}"/>
              </a:ext>
            </a:extLst>
          </p:cNvPr>
          <p:cNvSpPr txBox="1"/>
          <p:nvPr/>
        </p:nvSpPr>
        <p:spPr>
          <a:xfrm>
            <a:off x="770010" y="1807401"/>
            <a:ext cx="8532033" cy="707886"/>
          </a:xfrm>
          <a:prstGeom prst="rect">
            <a:avLst/>
          </a:prstGeom>
          <a:noFill/>
        </p:spPr>
        <p:txBody>
          <a:bodyPr wrap="square">
            <a:spAutoFit/>
          </a:bodyPr>
          <a:lstStyle/>
          <a:p>
            <a:r>
              <a:rPr lang="en-IN" sz="2000" dirty="0"/>
              <a:t>SELECT </a:t>
            </a:r>
            <a:r>
              <a:rPr lang="en-IN" sz="2000" dirty="0" err="1"/>
              <a:t>booster_version</a:t>
            </a:r>
            <a:r>
              <a:rPr lang="en-IN" sz="2000" dirty="0"/>
              <a:t> FROM SPACEXDATASET WHERE </a:t>
            </a:r>
            <a:r>
              <a:rPr lang="en-IN" sz="2000" dirty="0" err="1"/>
              <a:t>landing__outcome</a:t>
            </a:r>
            <a:r>
              <a:rPr lang="en-IN" sz="2000" dirty="0"/>
              <a:t> = 'Success (drone ship)' AND </a:t>
            </a:r>
            <a:r>
              <a:rPr lang="en-IN" sz="2000" dirty="0" err="1"/>
              <a:t>payload_mass__kg</a:t>
            </a:r>
            <a:r>
              <a:rPr lang="en-IN" sz="2000" dirty="0"/>
              <a:t>_ BETWEEN 4000 AND 6000;</a:t>
            </a:r>
          </a:p>
        </p:txBody>
      </p:sp>
      <p:sp>
        <p:nvSpPr>
          <p:cNvPr id="10" name="TextBox 9">
            <a:extLst>
              <a:ext uri="{FF2B5EF4-FFF2-40B4-BE49-F238E27FC236}">
                <a16:creationId xmlns:a16="http://schemas.microsoft.com/office/drawing/2014/main" id="{681C72EA-4875-0A1F-6CA6-C803292832E4}"/>
              </a:ext>
            </a:extLst>
          </p:cNvPr>
          <p:cNvSpPr txBox="1"/>
          <p:nvPr/>
        </p:nvSpPr>
        <p:spPr>
          <a:xfrm>
            <a:off x="770010" y="3431822"/>
            <a:ext cx="8069189" cy="1569660"/>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Explanation:</a:t>
            </a:r>
          </a:p>
          <a:p>
            <a:r>
              <a:rPr lang="en-IN" sz="2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A102644-5F10-6A70-106B-69FA7CC57EB1}"/>
              </a:ext>
            </a:extLst>
          </p:cNvPr>
          <p:cNvPicPr>
            <a:picLocks noChangeAspect="1"/>
          </p:cNvPicPr>
          <p:nvPr/>
        </p:nvPicPr>
        <p:blipFill>
          <a:blip r:embed="rId3"/>
          <a:stretch>
            <a:fillRect/>
          </a:stretch>
        </p:blipFill>
        <p:spPr>
          <a:xfrm>
            <a:off x="6896207" y="2834989"/>
            <a:ext cx="4979454" cy="2220567"/>
          </a:xfrm>
          <a:prstGeom prst="rect">
            <a:avLst/>
          </a:prstGeom>
        </p:spPr>
      </p:pic>
      <p:sp>
        <p:nvSpPr>
          <p:cNvPr id="8" name="TextBox 7">
            <a:extLst>
              <a:ext uri="{FF2B5EF4-FFF2-40B4-BE49-F238E27FC236}">
                <a16:creationId xmlns:a16="http://schemas.microsoft.com/office/drawing/2014/main" id="{3C3A9FD1-0198-9FC2-4CAC-39EC7C52AEA0}"/>
              </a:ext>
            </a:extLst>
          </p:cNvPr>
          <p:cNvSpPr txBox="1"/>
          <p:nvPr/>
        </p:nvSpPr>
        <p:spPr>
          <a:xfrm>
            <a:off x="891822" y="1664968"/>
            <a:ext cx="10667999" cy="707886"/>
          </a:xfrm>
          <a:prstGeom prst="rect">
            <a:avLst/>
          </a:prstGeom>
          <a:noFill/>
        </p:spPr>
        <p:txBody>
          <a:bodyPr wrap="square">
            <a:spAutoFit/>
          </a:bodyPr>
          <a:lstStyle/>
          <a:p>
            <a:r>
              <a:rPr lang="en-IN" sz="2000" dirty="0"/>
              <a:t>SELECT </a:t>
            </a:r>
            <a:r>
              <a:rPr lang="en-IN" sz="2000" dirty="0" err="1"/>
              <a:t>mission_outcome</a:t>
            </a:r>
            <a:r>
              <a:rPr lang="en-IN" sz="2000" dirty="0"/>
              <a:t>, COUNT(*) AS </a:t>
            </a:r>
            <a:r>
              <a:rPr lang="en-IN" sz="2000" dirty="0" err="1"/>
              <a:t>total_number</a:t>
            </a:r>
            <a:r>
              <a:rPr lang="en-IN" sz="2000" dirty="0"/>
              <a:t> FROM SPACEXDATASET GROUP BY </a:t>
            </a:r>
            <a:r>
              <a:rPr lang="en-IN" sz="2000" dirty="0" err="1"/>
              <a:t>mission_outcome</a:t>
            </a:r>
            <a:r>
              <a:rPr lang="en-IN" sz="2000" dirty="0"/>
              <a:t>;</a:t>
            </a:r>
          </a:p>
        </p:txBody>
      </p:sp>
      <p:sp>
        <p:nvSpPr>
          <p:cNvPr id="10" name="TextBox 9">
            <a:extLst>
              <a:ext uri="{FF2B5EF4-FFF2-40B4-BE49-F238E27FC236}">
                <a16:creationId xmlns:a16="http://schemas.microsoft.com/office/drawing/2014/main" id="{82EEBBC4-C823-D744-2930-C1453E2AB335}"/>
              </a:ext>
            </a:extLst>
          </p:cNvPr>
          <p:cNvSpPr txBox="1"/>
          <p:nvPr/>
        </p:nvSpPr>
        <p:spPr>
          <a:xfrm>
            <a:off x="891822" y="3298941"/>
            <a:ext cx="6096000" cy="1200329"/>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Explanation:</a:t>
            </a:r>
          </a:p>
          <a:p>
            <a:r>
              <a:rPr lang="en-IN" sz="2400" dirty="0">
                <a:solidFill>
                  <a:schemeClr val="accent3">
                    <a:lumMod val="25000"/>
                  </a:schemeClr>
                </a:solidFill>
                <a:latin typeface="Abadi" panose="020B0604020104020204" pitchFamily="34" charset="0"/>
              </a:rPr>
              <a:t>Lists the 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97A1E4C-0021-D7CC-FC8E-748AE196E47D}"/>
              </a:ext>
            </a:extLst>
          </p:cNvPr>
          <p:cNvPicPr>
            <a:picLocks noChangeAspect="1"/>
          </p:cNvPicPr>
          <p:nvPr/>
        </p:nvPicPr>
        <p:blipFill>
          <a:blip r:embed="rId3"/>
          <a:stretch>
            <a:fillRect/>
          </a:stretch>
        </p:blipFill>
        <p:spPr>
          <a:xfrm>
            <a:off x="9207452" y="1453701"/>
            <a:ext cx="1521274" cy="5292767"/>
          </a:xfrm>
          <a:prstGeom prst="rect">
            <a:avLst/>
          </a:prstGeom>
        </p:spPr>
      </p:pic>
      <p:sp>
        <p:nvSpPr>
          <p:cNvPr id="8" name="TextBox 7">
            <a:extLst>
              <a:ext uri="{FF2B5EF4-FFF2-40B4-BE49-F238E27FC236}">
                <a16:creationId xmlns:a16="http://schemas.microsoft.com/office/drawing/2014/main" id="{5C3252B1-65D7-34EA-7ABA-10F45CCA3D19}"/>
              </a:ext>
            </a:extLst>
          </p:cNvPr>
          <p:cNvSpPr txBox="1"/>
          <p:nvPr/>
        </p:nvSpPr>
        <p:spPr>
          <a:xfrm>
            <a:off x="770010" y="1807401"/>
            <a:ext cx="8272389" cy="707886"/>
          </a:xfrm>
          <a:prstGeom prst="rect">
            <a:avLst/>
          </a:prstGeom>
          <a:noFill/>
        </p:spPr>
        <p:txBody>
          <a:bodyPr wrap="square">
            <a:spAutoFit/>
          </a:bodyPr>
          <a:lstStyle/>
          <a:p>
            <a:r>
              <a:rPr lang="en-IN" sz="2000" dirty="0"/>
              <a:t>SELECT </a:t>
            </a:r>
            <a:r>
              <a:rPr lang="en-IN" sz="2000" dirty="0" err="1"/>
              <a:t>booster_version</a:t>
            </a:r>
            <a:r>
              <a:rPr lang="en-IN" sz="2000" dirty="0"/>
              <a:t> FROM SPACEXDATASET WHERE </a:t>
            </a:r>
            <a:r>
              <a:rPr lang="en-IN" sz="2000" dirty="0" err="1"/>
              <a:t>payload_mass__kg</a:t>
            </a:r>
            <a:r>
              <a:rPr lang="en-IN" sz="2000" dirty="0"/>
              <a:t>_ = (SELECT MAX(</a:t>
            </a:r>
            <a:r>
              <a:rPr lang="en-IN" sz="2000" dirty="0" err="1"/>
              <a:t>payload_mass__kg</a:t>
            </a:r>
            <a:r>
              <a:rPr lang="en-IN" sz="2000" dirty="0"/>
              <a:t>_) FROM SPACEXDATASET);</a:t>
            </a:r>
          </a:p>
        </p:txBody>
      </p:sp>
      <p:sp>
        <p:nvSpPr>
          <p:cNvPr id="10" name="TextBox 9">
            <a:extLst>
              <a:ext uri="{FF2B5EF4-FFF2-40B4-BE49-F238E27FC236}">
                <a16:creationId xmlns:a16="http://schemas.microsoft.com/office/drawing/2014/main" id="{CC6A55E1-EFBC-EF73-92C9-B05D0D097038}"/>
              </a:ext>
            </a:extLst>
          </p:cNvPr>
          <p:cNvSpPr txBox="1"/>
          <p:nvPr/>
        </p:nvSpPr>
        <p:spPr>
          <a:xfrm>
            <a:off x="770010" y="3087895"/>
            <a:ext cx="8148212" cy="1200329"/>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Explanation:</a:t>
            </a:r>
          </a:p>
          <a:p>
            <a:r>
              <a:rPr lang="en-IN" sz="2400" dirty="0">
                <a:solidFill>
                  <a:schemeClr val="accent3">
                    <a:lumMod val="25000"/>
                  </a:schemeClr>
                </a:solidFill>
                <a:latin typeface="Abadi" panose="020B0604020104020204" pitchFamily="34" charset="0"/>
              </a:rPr>
              <a:t>Lists the names of the </a:t>
            </a:r>
            <a:r>
              <a:rPr lang="en-IN" sz="2400" dirty="0" err="1">
                <a:solidFill>
                  <a:schemeClr val="accent3">
                    <a:lumMod val="25000"/>
                  </a:schemeClr>
                </a:solidFill>
                <a:latin typeface="Abadi" panose="020B0604020104020204" pitchFamily="34" charset="0"/>
              </a:rPr>
              <a:t>booster_versions</a:t>
            </a:r>
            <a:r>
              <a:rPr lang="en-IN" sz="2400" dirty="0">
                <a:solidFill>
                  <a:schemeClr val="accent3">
                    <a:lumMod val="25000"/>
                  </a:schemeClr>
                </a:solidFill>
                <a:latin typeface="Abadi" panose="020B0604020104020204" pitchFamily="34" charset="0"/>
              </a:rPr>
              <a:t> which have carried the maximum payload mass. Use a subquery. </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49B2E23-ED2D-5A9A-D1C6-CE7B7C3F51ED}"/>
              </a:ext>
            </a:extLst>
          </p:cNvPr>
          <p:cNvPicPr>
            <a:picLocks noChangeAspect="1"/>
          </p:cNvPicPr>
          <p:nvPr/>
        </p:nvPicPr>
        <p:blipFill>
          <a:blip r:embed="rId3"/>
          <a:stretch>
            <a:fillRect/>
          </a:stretch>
        </p:blipFill>
        <p:spPr>
          <a:xfrm>
            <a:off x="2436011" y="1564936"/>
            <a:ext cx="7319977" cy="1547006"/>
          </a:xfrm>
          <a:prstGeom prst="rect">
            <a:avLst/>
          </a:prstGeom>
        </p:spPr>
      </p:pic>
      <p:sp>
        <p:nvSpPr>
          <p:cNvPr id="8" name="TextBox 7">
            <a:extLst>
              <a:ext uri="{FF2B5EF4-FFF2-40B4-BE49-F238E27FC236}">
                <a16:creationId xmlns:a16="http://schemas.microsoft.com/office/drawing/2014/main" id="{ECA262BC-54EE-CBA1-EAA6-640F85521631}"/>
              </a:ext>
            </a:extLst>
          </p:cNvPr>
          <p:cNvSpPr txBox="1"/>
          <p:nvPr/>
        </p:nvSpPr>
        <p:spPr>
          <a:xfrm>
            <a:off x="882900" y="3472302"/>
            <a:ext cx="11004300" cy="1015663"/>
          </a:xfrm>
          <a:prstGeom prst="rect">
            <a:avLst/>
          </a:prstGeom>
          <a:noFill/>
        </p:spPr>
        <p:txBody>
          <a:bodyPr wrap="square">
            <a:spAutoFit/>
          </a:bodyPr>
          <a:lstStyle/>
          <a:p>
            <a:r>
              <a:rPr lang="en-IN" sz="2000" dirty="0"/>
              <a:t>SELECT </a:t>
            </a:r>
            <a:r>
              <a:rPr lang="en-IN" sz="2000" dirty="0" err="1"/>
              <a:t>monthname</a:t>
            </a:r>
            <a:r>
              <a:rPr lang="en-IN" sz="2000" dirty="0"/>
              <a:t>(date) AS month, date, </a:t>
            </a:r>
            <a:r>
              <a:rPr lang="en-IN" sz="2000" dirty="0" err="1"/>
              <a:t>booster_version</a:t>
            </a:r>
            <a:r>
              <a:rPr lang="en-IN" sz="2000" dirty="0"/>
              <a:t>, </a:t>
            </a:r>
            <a:r>
              <a:rPr lang="en-IN" sz="2000" dirty="0" err="1"/>
              <a:t>launch_site</a:t>
            </a:r>
            <a:r>
              <a:rPr lang="en-IN" sz="2000" dirty="0"/>
              <a:t>, </a:t>
            </a:r>
            <a:r>
              <a:rPr lang="en-IN" sz="2000" dirty="0" err="1"/>
              <a:t>landing__outcome</a:t>
            </a:r>
            <a:r>
              <a:rPr lang="en-IN" sz="2000" dirty="0"/>
              <a:t> FROM SPACEXDATASET</a:t>
            </a:r>
          </a:p>
          <a:p>
            <a:r>
              <a:rPr lang="en-IN" sz="2000" dirty="0"/>
              <a:t>WHERE </a:t>
            </a:r>
            <a:r>
              <a:rPr lang="en-IN" sz="2000" dirty="0" err="1"/>
              <a:t>landing__outcome</a:t>
            </a:r>
            <a:r>
              <a:rPr lang="en-IN" sz="2000" dirty="0"/>
              <a:t> = 'Failure (drone ship)' AND year(date) = 2015;</a:t>
            </a:r>
          </a:p>
        </p:txBody>
      </p:sp>
      <p:sp>
        <p:nvSpPr>
          <p:cNvPr id="10" name="TextBox 9">
            <a:extLst>
              <a:ext uri="{FF2B5EF4-FFF2-40B4-BE49-F238E27FC236}">
                <a16:creationId xmlns:a16="http://schemas.microsoft.com/office/drawing/2014/main" id="{EDAC0702-7401-26FE-3616-73D4B773A7B9}"/>
              </a:ext>
            </a:extLst>
          </p:cNvPr>
          <p:cNvSpPr txBox="1"/>
          <p:nvPr/>
        </p:nvSpPr>
        <p:spPr>
          <a:xfrm>
            <a:off x="882899" y="4969898"/>
            <a:ext cx="9751233" cy="1200329"/>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Explanation:</a:t>
            </a:r>
          </a:p>
          <a:p>
            <a:r>
              <a:rPr lang="en-IN" sz="2400" dirty="0">
                <a:solidFill>
                  <a:schemeClr val="accent3">
                    <a:lumMod val="25000"/>
                  </a:schemeClr>
                </a:solidFill>
                <a:latin typeface="Abadi" panose="020B0604020104020204" pitchFamily="34" charset="0"/>
              </a:rPr>
              <a:t>Lists the failed landing outcomes in drone ship, their booster versions, and launch site names for the year 2015.</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83C8F3E-91A7-1100-6B31-6144A0452D06}"/>
              </a:ext>
            </a:extLst>
          </p:cNvPr>
          <p:cNvPicPr>
            <a:picLocks noChangeAspect="1"/>
          </p:cNvPicPr>
          <p:nvPr/>
        </p:nvPicPr>
        <p:blipFill>
          <a:blip r:embed="rId3"/>
          <a:stretch>
            <a:fillRect/>
          </a:stretch>
        </p:blipFill>
        <p:spPr>
          <a:xfrm>
            <a:off x="7429886" y="1646716"/>
            <a:ext cx="3855725" cy="4033136"/>
          </a:xfrm>
          <a:prstGeom prst="rect">
            <a:avLst/>
          </a:prstGeom>
        </p:spPr>
      </p:pic>
      <p:sp>
        <p:nvSpPr>
          <p:cNvPr id="8" name="TextBox 7">
            <a:extLst>
              <a:ext uri="{FF2B5EF4-FFF2-40B4-BE49-F238E27FC236}">
                <a16:creationId xmlns:a16="http://schemas.microsoft.com/office/drawing/2014/main" id="{CC0F805D-9256-3CDE-7507-CF916A64B665}"/>
              </a:ext>
            </a:extLst>
          </p:cNvPr>
          <p:cNvSpPr txBox="1"/>
          <p:nvPr/>
        </p:nvSpPr>
        <p:spPr>
          <a:xfrm>
            <a:off x="406400" y="1646716"/>
            <a:ext cx="6942667" cy="1631216"/>
          </a:xfrm>
          <a:prstGeom prst="rect">
            <a:avLst/>
          </a:prstGeom>
          <a:noFill/>
        </p:spPr>
        <p:txBody>
          <a:bodyPr wrap="square">
            <a:spAutoFit/>
          </a:bodyPr>
          <a:lstStyle/>
          <a:p>
            <a:r>
              <a:rPr lang="en-IN" sz="2000" dirty="0"/>
              <a:t>SELECT </a:t>
            </a:r>
            <a:r>
              <a:rPr lang="en-IN" sz="2000" dirty="0" err="1"/>
              <a:t>landing__outcome</a:t>
            </a:r>
            <a:r>
              <a:rPr lang="en-IN" sz="2000" dirty="0"/>
              <a:t>, COUNT(*) AS </a:t>
            </a:r>
            <a:r>
              <a:rPr lang="en-IN" sz="2000" dirty="0" err="1"/>
              <a:t>count_outcomes</a:t>
            </a:r>
            <a:r>
              <a:rPr lang="en-IN" sz="2000" dirty="0"/>
              <a:t> FROM SPACEXDATASET</a:t>
            </a:r>
          </a:p>
          <a:p>
            <a:r>
              <a:rPr lang="en-IN" sz="2000" dirty="0"/>
              <a:t>WHERE date BETWEEN '2010-06-04' AND '2017-03-20'</a:t>
            </a:r>
          </a:p>
          <a:p>
            <a:r>
              <a:rPr lang="en-IN" sz="2000" dirty="0"/>
              <a:t>GROUP BY </a:t>
            </a:r>
            <a:r>
              <a:rPr lang="en-IN" sz="2000" dirty="0" err="1"/>
              <a:t>landing__outcome</a:t>
            </a:r>
            <a:endParaRPr lang="en-IN" sz="2000" dirty="0"/>
          </a:p>
          <a:p>
            <a:r>
              <a:rPr lang="en-IN" sz="2000" dirty="0"/>
              <a:t>ORDER BY </a:t>
            </a:r>
            <a:r>
              <a:rPr lang="en-IN" sz="2000" dirty="0" err="1"/>
              <a:t>count_outcomes</a:t>
            </a:r>
            <a:r>
              <a:rPr lang="en-IN" sz="2000" dirty="0"/>
              <a:t> DESC;</a:t>
            </a:r>
          </a:p>
        </p:txBody>
      </p:sp>
      <p:sp>
        <p:nvSpPr>
          <p:cNvPr id="10" name="TextBox 9">
            <a:extLst>
              <a:ext uri="{FF2B5EF4-FFF2-40B4-BE49-F238E27FC236}">
                <a16:creationId xmlns:a16="http://schemas.microsoft.com/office/drawing/2014/main" id="{AD79DE53-A7AB-4354-610C-91989F9852D2}"/>
              </a:ext>
            </a:extLst>
          </p:cNvPr>
          <p:cNvSpPr txBox="1"/>
          <p:nvPr/>
        </p:nvSpPr>
        <p:spPr>
          <a:xfrm>
            <a:off x="530578" y="4287954"/>
            <a:ext cx="6096000" cy="1938992"/>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Explanation:</a:t>
            </a:r>
          </a:p>
          <a:p>
            <a:r>
              <a:rPr lang="en-IN" sz="2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Complete Launch Site Markers</a:t>
            </a:r>
          </a:p>
        </p:txBody>
      </p:sp>
      <p:pic>
        <p:nvPicPr>
          <p:cNvPr id="6" name="Picture 5">
            <a:extLst>
              <a:ext uri="{FF2B5EF4-FFF2-40B4-BE49-F238E27FC236}">
                <a16:creationId xmlns:a16="http://schemas.microsoft.com/office/drawing/2014/main" id="{88B1DD62-6726-28F0-D845-4996572392AA}"/>
              </a:ext>
            </a:extLst>
          </p:cNvPr>
          <p:cNvPicPr>
            <a:picLocks noChangeAspect="1"/>
          </p:cNvPicPr>
          <p:nvPr/>
        </p:nvPicPr>
        <p:blipFill>
          <a:blip r:embed="rId3"/>
          <a:stretch>
            <a:fillRect/>
          </a:stretch>
        </p:blipFill>
        <p:spPr>
          <a:xfrm>
            <a:off x="6096000" y="2147534"/>
            <a:ext cx="5766215" cy="3463043"/>
          </a:xfrm>
          <a:prstGeom prst="rect">
            <a:avLst/>
          </a:prstGeom>
        </p:spPr>
      </p:pic>
      <p:sp>
        <p:nvSpPr>
          <p:cNvPr id="8" name="TextBox 7">
            <a:extLst>
              <a:ext uri="{FF2B5EF4-FFF2-40B4-BE49-F238E27FC236}">
                <a16:creationId xmlns:a16="http://schemas.microsoft.com/office/drawing/2014/main" id="{B6B588EE-D9E2-0135-3280-E6239D710CEB}"/>
              </a:ext>
            </a:extLst>
          </p:cNvPr>
          <p:cNvSpPr txBox="1"/>
          <p:nvPr/>
        </p:nvSpPr>
        <p:spPr>
          <a:xfrm>
            <a:off x="417689" y="2190837"/>
            <a:ext cx="5486400" cy="2308324"/>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Description: This map includes markers for all SpaceX launch sites using their latitude and longitude coordinates.</a:t>
            </a:r>
          </a:p>
          <a:p>
            <a:endParaRPr lang="en-IN" sz="2400" dirty="0">
              <a:solidFill>
                <a:schemeClr val="accent3">
                  <a:lumMod val="25000"/>
                </a:schemeClr>
              </a:solidFill>
              <a:latin typeface="Abadi" panose="020B0604020104020204" pitchFamily="34" charset="0"/>
            </a:endParaRPr>
          </a:p>
          <a:p>
            <a:r>
              <a:rPr lang="en-IN" sz="2400" dirty="0">
                <a:solidFill>
                  <a:schemeClr val="accent3">
                    <a:lumMod val="25000"/>
                  </a:schemeClr>
                </a:solidFill>
                <a:latin typeface="Abadi" panose="020B0604020104020204" pitchFamily="34" charset="0"/>
              </a:rPr>
              <a:t>Purpose: To visualize the locations of all SpaceX launch sites on a map.</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Markers</a:t>
            </a:r>
          </a:p>
        </p:txBody>
      </p:sp>
      <p:pic>
        <p:nvPicPr>
          <p:cNvPr id="4" name="Picture 3">
            <a:extLst>
              <a:ext uri="{FF2B5EF4-FFF2-40B4-BE49-F238E27FC236}">
                <a16:creationId xmlns:a16="http://schemas.microsoft.com/office/drawing/2014/main" id="{12A6670F-0B1A-CB67-A6E5-0EB2A7E18443}"/>
              </a:ext>
            </a:extLst>
          </p:cNvPr>
          <p:cNvPicPr>
            <a:picLocks noChangeAspect="1"/>
          </p:cNvPicPr>
          <p:nvPr/>
        </p:nvPicPr>
        <p:blipFill>
          <a:blip r:embed="rId4"/>
          <a:stretch>
            <a:fillRect/>
          </a:stretch>
        </p:blipFill>
        <p:spPr>
          <a:xfrm>
            <a:off x="6491888" y="1467555"/>
            <a:ext cx="4277462" cy="2578401"/>
          </a:xfrm>
          <a:prstGeom prst="rect">
            <a:avLst/>
          </a:prstGeom>
        </p:spPr>
      </p:pic>
      <p:pic>
        <p:nvPicPr>
          <p:cNvPr id="7" name="Picture 6">
            <a:extLst>
              <a:ext uri="{FF2B5EF4-FFF2-40B4-BE49-F238E27FC236}">
                <a16:creationId xmlns:a16="http://schemas.microsoft.com/office/drawing/2014/main" id="{B39DC712-E534-D449-37EC-6D01D4FD1567}"/>
              </a:ext>
            </a:extLst>
          </p:cNvPr>
          <p:cNvPicPr>
            <a:picLocks noChangeAspect="1"/>
          </p:cNvPicPr>
          <p:nvPr/>
        </p:nvPicPr>
        <p:blipFill>
          <a:blip r:embed="rId5"/>
          <a:stretch>
            <a:fillRect/>
          </a:stretch>
        </p:blipFill>
        <p:spPr>
          <a:xfrm>
            <a:off x="734028" y="1482452"/>
            <a:ext cx="4277462" cy="2563504"/>
          </a:xfrm>
          <a:prstGeom prst="rect">
            <a:avLst/>
          </a:prstGeom>
        </p:spPr>
      </p:pic>
      <p:sp>
        <p:nvSpPr>
          <p:cNvPr id="10" name="TextBox 9">
            <a:extLst>
              <a:ext uri="{FF2B5EF4-FFF2-40B4-BE49-F238E27FC236}">
                <a16:creationId xmlns:a16="http://schemas.microsoft.com/office/drawing/2014/main" id="{05A524E6-9106-A1D5-8F94-BA952A396751}"/>
              </a:ext>
            </a:extLst>
          </p:cNvPr>
          <p:cNvSpPr txBox="1"/>
          <p:nvPr/>
        </p:nvSpPr>
        <p:spPr>
          <a:xfrm>
            <a:off x="734028" y="4425812"/>
            <a:ext cx="9821083" cy="2308324"/>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Description: This map enhances the previous map by adding markers for each launch outcome. Green markers indicate successful launches, and red markers indicate failed launches.</a:t>
            </a:r>
          </a:p>
          <a:p>
            <a:endParaRPr lang="en-IN" sz="2400" dirty="0">
              <a:solidFill>
                <a:schemeClr val="accent3">
                  <a:lumMod val="25000"/>
                </a:schemeClr>
              </a:solidFill>
              <a:latin typeface="Abadi" panose="020B0604020104020204" pitchFamily="34" charset="0"/>
            </a:endParaRPr>
          </a:p>
          <a:p>
            <a:r>
              <a:rPr lang="en-IN" sz="2400" dirty="0">
                <a:solidFill>
                  <a:schemeClr val="accent3">
                    <a:lumMod val="25000"/>
                  </a:schemeClr>
                </a:solidFill>
                <a:latin typeface="Abadi" panose="020B0604020104020204" pitchFamily="34" charset="0"/>
              </a:rPr>
              <a:t>Purpose: To visualize the success and failure rates of launches at each site.</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Nearest Features</a:t>
            </a:r>
          </a:p>
        </p:txBody>
      </p:sp>
      <p:pic>
        <p:nvPicPr>
          <p:cNvPr id="4" name="Picture 3">
            <a:extLst>
              <a:ext uri="{FF2B5EF4-FFF2-40B4-BE49-F238E27FC236}">
                <a16:creationId xmlns:a16="http://schemas.microsoft.com/office/drawing/2014/main" id="{A1171FF5-B149-AA0B-2AB4-D3FF1D4DBF64}"/>
              </a:ext>
            </a:extLst>
          </p:cNvPr>
          <p:cNvPicPr>
            <a:picLocks noChangeAspect="1"/>
          </p:cNvPicPr>
          <p:nvPr/>
        </p:nvPicPr>
        <p:blipFill>
          <a:blip r:embed="rId3"/>
          <a:stretch>
            <a:fillRect/>
          </a:stretch>
        </p:blipFill>
        <p:spPr>
          <a:xfrm>
            <a:off x="5502086" y="1772356"/>
            <a:ext cx="6425371" cy="3848179"/>
          </a:xfrm>
          <a:prstGeom prst="rect">
            <a:avLst/>
          </a:prstGeom>
        </p:spPr>
      </p:pic>
      <p:sp>
        <p:nvSpPr>
          <p:cNvPr id="7" name="TextBox 6">
            <a:extLst>
              <a:ext uri="{FF2B5EF4-FFF2-40B4-BE49-F238E27FC236}">
                <a16:creationId xmlns:a16="http://schemas.microsoft.com/office/drawing/2014/main" id="{C931774E-0E1C-4571-BCD7-15919E11F111}"/>
              </a:ext>
            </a:extLst>
          </p:cNvPr>
          <p:cNvSpPr txBox="1"/>
          <p:nvPr/>
        </p:nvSpPr>
        <p:spPr>
          <a:xfrm>
            <a:off x="770011" y="1951671"/>
            <a:ext cx="4558345" cy="3785652"/>
          </a:xfrm>
          <a:prstGeom prst="rect">
            <a:avLst/>
          </a:prstGeom>
          <a:noFill/>
        </p:spPr>
        <p:txBody>
          <a:bodyPr wrap="square">
            <a:spAutoFit/>
          </a:bodyPr>
          <a:lstStyle/>
          <a:p>
            <a:r>
              <a:rPr lang="en-IN" sz="2400" dirty="0">
                <a:solidFill>
                  <a:schemeClr val="accent3">
                    <a:lumMod val="25000"/>
                  </a:schemeClr>
                </a:solidFill>
                <a:latin typeface="Abadi" panose="020B0604020104020204" pitchFamily="34" charset="0"/>
              </a:rPr>
              <a:t>Description: This map includes markers and lines showing the distances from a launch site to the nearest city, coastline, and highway.</a:t>
            </a:r>
          </a:p>
          <a:p>
            <a:endParaRPr lang="en-IN" sz="2400" dirty="0">
              <a:solidFill>
                <a:schemeClr val="accent3">
                  <a:lumMod val="25000"/>
                </a:schemeClr>
              </a:solidFill>
              <a:latin typeface="Abadi" panose="020B0604020104020204" pitchFamily="34" charset="0"/>
            </a:endParaRPr>
          </a:p>
          <a:p>
            <a:r>
              <a:rPr lang="en-IN" sz="2400" dirty="0">
                <a:solidFill>
                  <a:schemeClr val="accent3">
                    <a:lumMod val="25000"/>
                  </a:schemeClr>
                </a:solidFill>
                <a:latin typeface="Abadi" panose="020B0604020104020204" pitchFamily="34" charset="0"/>
              </a:rPr>
              <a:t>Purpose: To calculate and visualize the proximity of launch sites to cities, coastlines, and highways.</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11228"/>
            <a:ext cx="10530114" cy="4915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a:t>
            </a:r>
            <a:r>
              <a:rPr lang="en-US" sz="2200" dirty="0" err="1">
                <a:solidFill>
                  <a:schemeClr val="accent3">
                    <a:lumMod val="25000"/>
                  </a:schemeClr>
                </a:solidFill>
                <a:latin typeface="Abadi" panose="020B0604020104020204" pitchFamily="34" charset="0"/>
              </a:rPr>
              <a:t>irst</a:t>
            </a:r>
            <a:r>
              <a:rPr lang="en-US" sz="2200" dirty="0">
                <a:solidFill>
                  <a:schemeClr val="accent3">
                    <a:lumMod val="25000"/>
                  </a:schemeClr>
                </a:solidFill>
                <a:latin typeface="Abadi" panose="020B0604020104020204" pitchFamily="34" charset="0"/>
              </a:rPr>
              <a:t> stage. Therefore, if we can determine if the first stage will land, we can determine the cost of a launch. Based on public information and machine learning models, we are going to predict if SpaceX will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is the success of the first stage landing affected by various factors such as payload mass, launch site, no. of flights, orbits, </a:t>
            </a:r>
            <a:r>
              <a:rPr lang="en-US" sz="1800" dirty="0" err="1">
                <a:solidFill>
                  <a:schemeClr val="accent3">
                    <a:lumMod val="25000"/>
                  </a:schemeClr>
                </a:solidFill>
                <a:latin typeface="Abadi" panose="020B0604020104020204" pitchFamily="34" charset="0"/>
              </a:rPr>
              <a:t>etc</a:t>
            </a:r>
            <a:r>
              <a:rPr lang="en-US" sz="1800" dirty="0">
                <a:solidFill>
                  <a:schemeClr val="accent3">
                    <a:lumMod val="25000"/>
                  </a:schemeClr>
                </a:solidFill>
                <a:latin typeface="Abadi" panose="020B0604020104020204" pitchFamily="34" charset="0"/>
              </a:rPr>
              <a:t>?</a:t>
            </a:r>
          </a:p>
          <a:p>
            <a:pPr lvl="1">
              <a:spcBef>
                <a:spcPts val="1400"/>
              </a:spcBef>
            </a:pPr>
            <a:r>
              <a:rPr lang="en-US" sz="1800" dirty="0">
                <a:solidFill>
                  <a:schemeClr val="accent3">
                    <a:lumMod val="25000"/>
                  </a:schemeClr>
                </a:solidFill>
                <a:latin typeface="Abadi" panose="020B0604020104020204" pitchFamily="34" charset="0"/>
              </a:rPr>
              <a:t>How has success rate varied over time?</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Rate of All Sites</a:t>
            </a:r>
          </a:p>
        </p:txBody>
      </p:sp>
      <p:pic>
        <p:nvPicPr>
          <p:cNvPr id="4" name="Picture 3">
            <a:extLst>
              <a:ext uri="{FF2B5EF4-FFF2-40B4-BE49-F238E27FC236}">
                <a16:creationId xmlns:a16="http://schemas.microsoft.com/office/drawing/2014/main" id="{A5147DE8-1369-EA57-D2EE-AE83932CF84B}"/>
              </a:ext>
            </a:extLst>
          </p:cNvPr>
          <p:cNvPicPr>
            <a:picLocks noChangeAspect="1"/>
          </p:cNvPicPr>
          <p:nvPr/>
        </p:nvPicPr>
        <p:blipFill>
          <a:blip r:embed="rId3"/>
          <a:stretch>
            <a:fillRect/>
          </a:stretch>
        </p:blipFill>
        <p:spPr>
          <a:xfrm>
            <a:off x="1526797" y="1387814"/>
            <a:ext cx="9138405" cy="2890675"/>
          </a:xfrm>
          <a:prstGeom prst="rect">
            <a:avLst/>
          </a:prstGeom>
        </p:spPr>
      </p:pic>
      <p:sp>
        <p:nvSpPr>
          <p:cNvPr id="7" name="TextBox 6">
            <a:extLst>
              <a:ext uri="{FF2B5EF4-FFF2-40B4-BE49-F238E27FC236}">
                <a16:creationId xmlns:a16="http://schemas.microsoft.com/office/drawing/2014/main" id="{504D8D9F-AF6D-0C4E-AE5D-9727F515E53B}"/>
              </a:ext>
            </a:extLst>
          </p:cNvPr>
          <p:cNvSpPr txBox="1"/>
          <p:nvPr/>
        </p:nvSpPr>
        <p:spPr>
          <a:xfrm>
            <a:off x="1526797" y="4823855"/>
            <a:ext cx="8599336" cy="923330"/>
          </a:xfrm>
          <a:prstGeom prst="rect">
            <a:avLst/>
          </a:prstGeom>
          <a:noFill/>
        </p:spPr>
        <p:txBody>
          <a:bodyPr wrap="square">
            <a:spAutoFit/>
          </a:bodyPr>
          <a:lstStyle/>
          <a:p>
            <a:r>
              <a:rPr lang="en-US" dirty="0"/>
              <a:t>Explanation:</a:t>
            </a:r>
          </a:p>
          <a:p>
            <a:r>
              <a:rPr lang="en-US" dirty="0"/>
              <a:t>The chart clearly shows that from all the sites, KSC LC-39A has the most successful launches.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Rate</a:t>
            </a:r>
          </a:p>
        </p:txBody>
      </p:sp>
      <p:pic>
        <p:nvPicPr>
          <p:cNvPr id="4" name="Picture 3">
            <a:extLst>
              <a:ext uri="{FF2B5EF4-FFF2-40B4-BE49-F238E27FC236}">
                <a16:creationId xmlns:a16="http://schemas.microsoft.com/office/drawing/2014/main" id="{563CA4BF-50D8-967D-5514-E7C266291488}"/>
              </a:ext>
            </a:extLst>
          </p:cNvPr>
          <p:cNvPicPr>
            <a:picLocks noChangeAspect="1"/>
          </p:cNvPicPr>
          <p:nvPr/>
        </p:nvPicPr>
        <p:blipFill>
          <a:blip r:embed="rId3"/>
          <a:stretch>
            <a:fillRect/>
          </a:stretch>
        </p:blipFill>
        <p:spPr>
          <a:xfrm>
            <a:off x="1484489" y="1436435"/>
            <a:ext cx="9223022" cy="2895119"/>
          </a:xfrm>
          <a:prstGeom prst="rect">
            <a:avLst/>
          </a:prstGeom>
        </p:spPr>
      </p:pic>
      <p:sp>
        <p:nvSpPr>
          <p:cNvPr id="7" name="TextBox 6">
            <a:extLst>
              <a:ext uri="{FF2B5EF4-FFF2-40B4-BE49-F238E27FC236}">
                <a16:creationId xmlns:a16="http://schemas.microsoft.com/office/drawing/2014/main" id="{E0F965D5-2CFB-8803-0ABD-76E9745CCD71}"/>
              </a:ext>
            </a:extLst>
          </p:cNvPr>
          <p:cNvSpPr txBox="1"/>
          <p:nvPr/>
        </p:nvSpPr>
        <p:spPr>
          <a:xfrm>
            <a:off x="1484489" y="4855398"/>
            <a:ext cx="6096000" cy="923330"/>
          </a:xfrm>
          <a:prstGeom prst="rect">
            <a:avLst/>
          </a:prstGeom>
          <a:noFill/>
        </p:spPr>
        <p:txBody>
          <a:bodyPr wrap="square">
            <a:spAutoFit/>
          </a:bodyPr>
          <a:lstStyle/>
          <a:p>
            <a:r>
              <a:rPr lang="en-US" dirty="0"/>
              <a:t>Explanation:</a:t>
            </a:r>
          </a:p>
          <a:p>
            <a:r>
              <a:rPr lang="en-US" dirty="0"/>
              <a:t>KSC LC-39A has the highest launch success rate (76.9%) with 10 successful and only 3 failed landings.</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A730ADF-44B5-C15F-005C-2772628C95F2}"/>
              </a:ext>
            </a:extLst>
          </p:cNvPr>
          <p:cNvPicPr>
            <a:picLocks noChangeAspect="1"/>
          </p:cNvPicPr>
          <p:nvPr/>
        </p:nvPicPr>
        <p:blipFill>
          <a:blip r:embed="rId3"/>
          <a:stretch>
            <a:fillRect/>
          </a:stretch>
        </p:blipFill>
        <p:spPr>
          <a:xfrm>
            <a:off x="6096000" y="1795414"/>
            <a:ext cx="5448477" cy="3522444"/>
          </a:xfrm>
          <a:prstGeom prst="rect">
            <a:avLst/>
          </a:prstGeom>
        </p:spPr>
      </p:pic>
      <p:sp>
        <p:nvSpPr>
          <p:cNvPr id="7" name="TextBox 6">
            <a:extLst>
              <a:ext uri="{FF2B5EF4-FFF2-40B4-BE49-F238E27FC236}">
                <a16:creationId xmlns:a16="http://schemas.microsoft.com/office/drawing/2014/main" id="{49DC1DDD-3400-8EA7-82B0-6DFABD69F984}"/>
              </a:ext>
            </a:extLst>
          </p:cNvPr>
          <p:cNvSpPr txBox="1"/>
          <p:nvPr/>
        </p:nvSpPr>
        <p:spPr>
          <a:xfrm>
            <a:off x="647523" y="1810915"/>
            <a:ext cx="5267855" cy="1107996"/>
          </a:xfrm>
          <a:prstGeom prst="rect">
            <a:avLst/>
          </a:prstGeom>
          <a:noFill/>
        </p:spPr>
        <p:txBody>
          <a:bodyPr wrap="square">
            <a:spAutoFit/>
          </a:bodyPr>
          <a:lstStyle/>
          <a:p>
            <a:r>
              <a:rPr lang="en-IN" sz="2200" dirty="0">
                <a:solidFill>
                  <a:schemeClr val="accent3">
                    <a:lumMod val="25000"/>
                  </a:schemeClr>
                </a:solidFill>
                <a:latin typeface="Abadi" panose="020B0604020104020204" pitchFamily="34" charset="0"/>
              </a:rPr>
              <a:t>The model with the highest accuracy is Logistic Regression with an accuracy of 0.83</a:t>
            </a: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812C4690-725A-7950-086E-820C99317B9D}"/>
              </a:ext>
            </a:extLst>
          </p:cNvPr>
          <p:cNvPicPr>
            <a:picLocks noChangeAspect="1"/>
          </p:cNvPicPr>
          <p:nvPr/>
        </p:nvPicPr>
        <p:blipFill>
          <a:blip r:embed="rId3"/>
          <a:stretch>
            <a:fillRect/>
          </a:stretch>
        </p:blipFill>
        <p:spPr>
          <a:xfrm>
            <a:off x="6428772" y="1621542"/>
            <a:ext cx="5029200" cy="4314825"/>
          </a:xfrm>
          <a:prstGeom prst="rect">
            <a:avLst/>
          </a:prstGeom>
        </p:spPr>
      </p:pic>
      <p:sp>
        <p:nvSpPr>
          <p:cNvPr id="10" name="TextBox 9">
            <a:extLst>
              <a:ext uri="{FF2B5EF4-FFF2-40B4-BE49-F238E27FC236}">
                <a16:creationId xmlns:a16="http://schemas.microsoft.com/office/drawing/2014/main" id="{5CB5FB81-335A-44D5-DABB-30BA67B2376C}"/>
              </a:ext>
            </a:extLst>
          </p:cNvPr>
          <p:cNvSpPr txBox="1"/>
          <p:nvPr/>
        </p:nvSpPr>
        <p:spPr>
          <a:xfrm>
            <a:off x="734028" y="1747967"/>
            <a:ext cx="5361972" cy="4154984"/>
          </a:xfrm>
          <a:prstGeom prst="rect">
            <a:avLst/>
          </a:prstGeom>
          <a:noFill/>
        </p:spPr>
        <p:txBody>
          <a:bodyPr wrap="square">
            <a:spAutoFit/>
          </a:bodyPr>
          <a:lstStyle/>
          <a:p>
            <a:r>
              <a:rPr lang="en-IN" sz="2200" dirty="0">
                <a:solidFill>
                  <a:schemeClr val="accent3">
                    <a:lumMod val="25000"/>
                  </a:schemeClr>
                </a:solidFill>
                <a:latin typeface="Abadi" panose="020B0604020104020204" pitchFamily="34" charset="0"/>
              </a:rPr>
              <a:t>True Labels: The actual labels from the test dataset.</a:t>
            </a:r>
          </a:p>
          <a:p>
            <a:endParaRPr lang="en-IN" sz="2200" dirty="0">
              <a:solidFill>
                <a:schemeClr val="accent3">
                  <a:lumMod val="25000"/>
                </a:schemeClr>
              </a:solidFill>
              <a:latin typeface="Abadi" panose="020B0604020104020204" pitchFamily="34" charset="0"/>
            </a:endParaRPr>
          </a:p>
          <a:p>
            <a:r>
              <a:rPr lang="en-IN" sz="2200" dirty="0">
                <a:solidFill>
                  <a:schemeClr val="accent3">
                    <a:lumMod val="25000"/>
                  </a:schemeClr>
                </a:solidFill>
                <a:latin typeface="Abadi" panose="020B0604020104020204" pitchFamily="34" charset="0"/>
              </a:rPr>
              <a:t>Predicted Labels: The labels predicted by the Decision Tree model.</a:t>
            </a:r>
          </a:p>
          <a:p>
            <a:endParaRPr lang="en-IN" sz="2200" dirty="0">
              <a:solidFill>
                <a:schemeClr val="accent3">
                  <a:lumMod val="25000"/>
                </a:schemeClr>
              </a:solidFill>
              <a:latin typeface="Abadi" panose="020B0604020104020204" pitchFamily="34" charset="0"/>
            </a:endParaRPr>
          </a:p>
          <a:p>
            <a:r>
              <a:rPr lang="en-IN" sz="2200" dirty="0">
                <a:solidFill>
                  <a:schemeClr val="accent3">
                    <a:lumMod val="25000"/>
                  </a:schemeClr>
                </a:solidFill>
                <a:latin typeface="Abadi" panose="020B0604020104020204" pitchFamily="34" charset="0"/>
              </a:rPr>
              <a:t>Confusion Matrix: A table used to describe the performance of a classification model. It shows the number of correct and incorrect predictions made by the model compared to the actual outcomes (true labels).</a:t>
            </a: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Model is the best algorithm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 Launches with a low payload mass show better results than launches with a larger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Most of launch sites are in proximity to the Equator line and all the sites are in very close proximity to the coast. </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increases over the years. </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the launches from all the sites. </a:t>
            </a:r>
          </a:p>
          <a:p>
            <a:pPr>
              <a:lnSpc>
                <a:spcPct val="100000"/>
              </a:lnSpc>
              <a:spcBef>
                <a:spcPts val="1400"/>
              </a:spcBef>
            </a:pPr>
            <a:r>
              <a:rPr lang="en-US" sz="2200" dirty="0">
                <a:solidFill>
                  <a:schemeClr val="accent3">
                    <a:lumMod val="25000"/>
                  </a:schemeClr>
                </a:solidFill>
                <a:latin typeface="Abadi" panose="020B0604020104020204" pitchFamily="34" charset="0"/>
              </a:rPr>
              <a:t> Orbits ES-L1, GEO, HEO and SSO have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959145"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REST API</a:t>
            </a:r>
          </a:p>
          <a:p>
            <a:pPr lvl="1">
              <a:lnSpc>
                <a:spcPct val="120000"/>
              </a:lnSpc>
              <a:spcBef>
                <a:spcPts val="1400"/>
              </a:spcBef>
            </a:pPr>
            <a:r>
              <a:rPr lang="en-US" sz="7600" dirty="0">
                <a:solidFill>
                  <a:schemeClr val="bg2">
                    <a:lumMod val="50000"/>
                  </a:schemeClr>
                </a:solidFill>
                <a:latin typeface="Abadi"/>
              </a:rPr>
              <a:t>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Filtering</a:t>
            </a:r>
          </a:p>
          <a:p>
            <a:pPr lvl="1">
              <a:lnSpc>
                <a:spcPct val="120000"/>
              </a:lnSpc>
              <a:spcBef>
                <a:spcPts val="1400"/>
              </a:spcBef>
            </a:pPr>
            <a:r>
              <a:rPr lang="en-US" sz="7600" dirty="0">
                <a:solidFill>
                  <a:schemeClr val="bg2">
                    <a:lumMod val="50000"/>
                  </a:schemeClr>
                </a:solidFill>
                <a:latin typeface="Abadi"/>
              </a:rPr>
              <a:t>Handling Missing Values</a:t>
            </a:r>
          </a:p>
          <a:p>
            <a:pPr lvl="1">
              <a:lnSpc>
                <a:spcPct val="120000"/>
              </a:lnSpc>
              <a:spcBef>
                <a:spcPts val="1400"/>
              </a:spcBef>
            </a:pPr>
            <a:r>
              <a:rPr lang="en-US" sz="7600" dirty="0">
                <a:solidFill>
                  <a:schemeClr val="bg2">
                    <a:lumMod val="50000"/>
                  </a:schemeClr>
                </a:solidFill>
                <a:latin typeface="Abadi"/>
              </a:rPr>
              <a:t>Using Encoding to restructure data for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2">
            <a:extLst>
              <a:ext uri="{FF2B5EF4-FFF2-40B4-BE49-F238E27FC236}">
                <a16:creationId xmlns:a16="http://schemas.microsoft.com/office/drawing/2014/main" id="{15908AD7-B2A2-8BA3-884C-AA2D21568D4F}"/>
              </a:ext>
            </a:extLst>
          </p:cNvPr>
          <p:cNvSpPr>
            <a:spLocks noGrp="1" noChangeArrowheads="1"/>
          </p:cNvSpPr>
          <p:nvPr>
            <p:ph idx="4294967295"/>
          </p:nvPr>
        </p:nvSpPr>
        <p:spPr bwMode="auto">
          <a:xfrm>
            <a:off x="287075" y="1425078"/>
            <a:ext cx="1117089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data collection process involved utilizing a combination of two methods: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API requests from the SpaceX REST API and web scraping data from a table in SpaceX’s Wikipedia entry. These methods were employed together to ensure the collection of complete information on the launches, enabling a more detailed analysis.</a:t>
            </a:r>
          </a:p>
          <a:p>
            <a:pPr marL="0" marR="0" lvl="0" indent="0"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From the SpaceX REST API, the following data columns were retrieved: Flight Number, Date, Booster Version, Payload Mass, Orbit, Launch Site, Outcome, Flights, Grid Fins, Reused, Legs, Landing Pad, Block, Reused Count, Serial, Longitude, and Latitude. These columns provided detailed technical data about each launch, including information about the rocket components, landing details, and geographical information.</a:t>
            </a:r>
          </a:p>
          <a:p>
            <a:pPr marL="0" marR="0" lvl="0" indent="0"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In addition, data was obtained through web scraping from SpaceX’s Wikipedia page. The columns collected via this method included Flight Number, Launch Site, Payload, Payload Mass, Orbit, Customer, Launch Outcome, Booster Version, Booster Landing, Date, and Time. This data complemented the information from the API, offering insights such as customer details and the specific timing of the launches.</a:t>
            </a:r>
          </a:p>
          <a:p>
            <a:pPr marL="0" marR="0" lvl="0" indent="0"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By combining data from both the SpaceX REST API and the Wikipedia web scraping, a comprehensive dataset was created for a more thorough analysis of SpaceX's launch history.</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318933" y="5951868"/>
            <a:ext cx="5475111" cy="719866"/>
          </a:xfrm>
          <a:prstGeom prst="rect">
            <a:avLst/>
          </a:prstGeom>
        </p:spPr>
        <p:txBody>
          <a:bodyPr vert="horz" lIns="91440" tIns="45720" rIns="91440" bIns="45720" rtlCol="0" anchor="t">
            <a:normAutofit fontScale="92500" lnSpcReduction="20000"/>
          </a:bodyPr>
          <a:lstStyle/>
          <a:p>
            <a:pPr marL="0" indent="0" algn="ctr">
              <a:buNone/>
            </a:pPr>
            <a:r>
              <a:rPr lang="en-US" dirty="0" err="1"/>
              <a:t>Github</a:t>
            </a:r>
            <a:r>
              <a:rPr lang="en-US" dirty="0"/>
              <a:t>: </a:t>
            </a:r>
            <a:r>
              <a:rPr lang="en-US" dirty="0">
                <a:hlinkClick r:id="rId3"/>
              </a:rPr>
              <a:t>Data Collection using SpaceX API</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D9EBE350-FD88-54DD-35DB-EDB82B1BC2DB}"/>
              </a:ext>
            </a:extLst>
          </p:cNvPr>
          <p:cNvGraphicFramePr/>
          <p:nvPr>
            <p:extLst>
              <p:ext uri="{D42A27DB-BD31-4B8C-83A1-F6EECF244321}">
                <p14:modId xmlns:p14="http://schemas.microsoft.com/office/powerpoint/2010/main" val="3197245386"/>
              </p:ext>
            </p:extLst>
          </p:nvPr>
        </p:nvGraphicFramePr>
        <p:xfrm>
          <a:off x="1611095" y="1227266"/>
          <a:ext cx="9330142" cy="4564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FB555D2F-68F8-42B9-422B-C2CC6745DF62}"/>
              </a:ext>
            </a:extLst>
          </p:cNvPr>
          <p:cNvGraphicFramePr/>
          <p:nvPr>
            <p:extLst>
              <p:ext uri="{D42A27DB-BD31-4B8C-83A1-F6EECF244321}">
                <p14:modId xmlns:p14="http://schemas.microsoft.com/office/powerpoint/2010/main" val="2974971430"/>
              </p:ext>
            </p:extLst>
          </p:nvPr>
        </p:nvGraphicFramePr>
        <p:xfrm>
          <a:off x="1362740" y="1274187"/>
          <a:ext cx="9330142" cy="4564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567F79A0-1399-7E80-6A8E-946743BF20DA}"/>
              </a:ext>
            </a:extLst>
          </p:cNvPr>
          <p:cNvSpPr txBox="1"/>
          <p:nvPr/>
        </p:nvSpPr>
        <p:spPr>
          <a:xfrm>
            <a:off x="3477229" y="5689896"/>
            <a:ext cx="5497689" cy="954107"/>
          </a:xfrm>
          <a:prstGeom prst="rect">
            <a:avLst/>
          </a:prstGeom>
          <a:noFill/>
        </p:spPr>
        <p:txBody>
          <a:bodyPr wrap="square">
            <a:spAutoFit/>
          </a:bodyPr>
          <a:lstStyle/>
          <a:p>
            <a:pPr marL="0" indent="0" algn="ctr">
              <a:buNone/>
            </a:pPr>
            <a:r>
              <a:rPr lang="en-US" sz="2800" dirty="0" err="1"/>
              <a:t>Github</a:t>
            </a:r>
            <a:r>
              <a:rPr lang="en-US" sz="2800" dirty="0"/>
              <a:t>: </a:t>
            </a:r>
            <a:r>
              <a:rPr lang="en-US" sz="2800" dirty="0">
                <a:hlinkClick r:id="rId8"/>
              </a:rPr>
              <a:t>Data Collection using </a:t>
            </a:r>
            <a:r>
              <a:rPr lang="en-US" sz="2800" dirty="0" err="1">
                <a:hlinkClick r:id="rId8"/>
              </a:rPr>
              <a:t>Webscrapping</a:t>
            </a:r>
            <a:endParaRPr lang="en-US" sz="28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a0905a78-6dda-4ab4-b2b8-ed4a229be82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242415E8BFA3645A81B444912388CE5" ma:contentTypeVersion="16" ma:contentTypeDescription="Create a new document." ma:contentTypeScope="" ma:versionID="f20aa21bb46f095c3e5fe22cf85d8afb">
  <xsd:schema xmlns:xsd="http://www.w3.org/2001/XMLSchema" xmlns:xs="http://www.w3.org/2001/XMLSchema" xmlns:p="http://schemas.microsoft.com/office/2006/metadata/properties" xmlns:ns3="736838d8-b970-4580-8fbd-6f0e353463ae" xmlns:ns4="a0905a78-6dda-4ab4-b2b8-ed4a229be825" targetNamespace="http://schemas.microsoft.com/office/2006/metadata/properties" ma:root="true" ma:fieldsID="b4150ae7006db409f58d6881d54b9f96" ns3:_="" ns4:_="">
    <xsd:import namespace="736838d8-b970-4580-8fbd-6f0e353463ae"/>
    <xsd:import namespace="a0905a78-6dda-4ab4-b2b8-ed4a229be82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AutoTags" minOccurs="0"/>
                <xsd:element ref="ns4:MediaServiceGenerationTime" minOccurs="0"/>
                <xsd:element ref="ns4:MediaServiceEventHashCode" minOccurs="0"/>
                <xsd:element ref="ns4:MediaServiceObjectDetectorVersions" minOccurs="0"/>
                <xsd:element ref="ns4:MediaServiceOCR" minOccurs="0"/>
                <xsd:element ref="ns4:MediaServiceDateTaken" minOccurs="0"/>
                <xsd:element ref="ns4:MediaServiceLocation" minOccurs="0"/>
                <xsd:element ref="ns4:MediaServiceSystemTags" minOccurs="0"/>
                <xsd:element ref="ns4:MediaLengthInSecond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6838d8-b970-4580-8fbd-6f0e353463a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905a78-6dda-4ab4-b2b8-ed4a229be82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http://purl.org/dc/dcmitype/"/>
    <ds:schemaRef ds:uri="a0905a78-6dda-4ab4-b2b8-ed4a229be825"/>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736838d8-b970-4580-8fbd-6f0e353463ae"/>
    <ds:schemaRef ds:uri="http://purl.org/dc/terms/"/>
  </ds:schemaRefs>
</ds:datastoreItem>
</file>

<file path=customXml/itemProps3.xml><?xml version="1.0" encoding="utf-8"?>
<ds:datastoreItem xmlns:ds="http://schemas.openxmlformats.org/officeDocument/2006/customXml" ds:itemID="{B45D6B77-32AB-482E-9E9E-AB24C469CB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6838d8-b970-4580-8fbd-6f0e353463ae"/>
    <ds:schemaRef ds:uri="a0905a78-6dda-4ab4-b2b8-ed4a229be8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401</TotalTime>
  <Words>2856</Words>
  <Application>Microsoft Office PowerPoint</Application>
  <PresentationFormat>Widescreen</PresentationFormat>
  <Paragraphs>327</Paragraphs>
  <Slides>48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Sreeharsha Sadhu</dc:creator>
  <cp:lastModifiedBy>Sreeharsha Sadhu</cp:lastModifiedBy>
  <cp:revision>203</cp:revision>
  <dcterms:created xsi:type="dcterms:W3CDTF">2021-04-29T18:58:34Z</dcterms:created>
  <dcterms:modified xsi:type="dcterms:W3CDTF">2025-02-13T19:26:25Z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0x0101006242415E8BFA3645A81B444912388CE5</vt:lpwstr>
  </property>
</Properties>
</file>